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230" d="100"/>
          <a:sy n="230" d="100"/>
        </p:scale>
        <p:origin x="112" y="-18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C2CB24D-FFBA-43F7-9440-C3EA06CD829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86D35EBC-34A5-44F4-8B82-976D4416C0C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BA7DBB2-352E-4FD9-B737-4BE85937C1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EA25329-6CFB-4FBD-9115-73D862F05A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04C6761-AB2D-4502-950A-EAE5051F36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1845786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E664650-49BF-4CFC-8124-13F7DE213B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B84DAC67-D732-4BB7-B98B-3F991FC6DE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F35989D-0426-41EA-9B03-1FF925EC44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03D260E4-5047-4378-8609-EDCF919B2C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F5911FF-EE0D-4E28-8A05-7EF2B4015D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2916641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6C391305-685D-41C6-B90A-1E28331230E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650080F2-6259-43F6-8935-97AD85B6852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974FE7D4-C3A6-424E-8281-ECC90255D1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0819B6C3-8DFD-45C9-9AA0-2D68A81694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8A5F5A80-0A64-4861-8B06-2184EDCFC0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4993948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FEB19F3-DFE8-41E2-B43E-170F737BBF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341A4583-70B4-498C-BE7B-D6215C6978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3C8B6287-E564-484A-A5D5-58F8C28991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E58DCAB-AD5D-44AC-BEEF-91983A6844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ACE9F19-844F-4E9C-B243-BB6D7CA77D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7692381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75E05C0-834B-499E-AE8C-1CC6DA09CE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E12F6F05-F7C5-4047-888E-3738AD29EC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773D2C2-E256-480F-8E11-253E6C04F7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257F2C3A-09D6-4A0F-88CC-7032DBACFF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8D143D2F-B8E6-42FF-9B1C-F4C68042E3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317576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00318D5-3755-48B2-B2E3-E434F25C7C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ED2C013D-0DC9-4752-AFE2-035C163BE1A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F3E31EE8-C06A-48F4-B0DB-EED8BE7F720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0361D6A-7832-4B2A-A8E8-225180C03D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6B8662FB-C2AE-48C9-A12E-377DC9A396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2A33D382-7F1E-4591-8924-6915204C9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8110778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7FBB7C7-4E4D-4877-970F-83E425D37E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6B975DD3-7237-4AE0-B90A-0239B9C955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205DD1E9-A04B-466E-8F0A-4FF7E83B74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8BE983C3-B8B7-473E-9043-76C2CF73BBD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8625995F-90A1-41D3-8C4C-F1B18F32555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3F86990F-1344-4C86-AD53-CA2221EA18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C7AC38A8-92F5-44CE-AE2D-EE561432A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DB028957-75F4-44D9-B8E9-1040E16C4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702802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1CF440B-D89D-4B9C-BCA5-F39BCC3AF9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1340D81C-6568-4598-AF04-8698A3F7C1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7D8B88C2-5E55-4A53-B349-D7789B381A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E30CF7FF-4C49-4DBD-967E-86E25B9F92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7530979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2787644D-23E5-4C8F-88B5-AECA3EACDD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33C0420A-8898-4E98-AFF6-99120E573A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F7F009F9-683F-4582-9387-E0D01DEDBB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8330553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EF65E7C-6319-45B9-8B31-F15C8B33E2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16F301CC-369E-4163-97A1-72749638B20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52B44FDE-DF5C-4ED2-8CE1-52212D454E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9509BD5D-5E9E-4CD2-B929-3EE63282F1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3515F810-2C39-4778-816F-4FCFB01A54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3D042001-D264-48FF-B760-D48CA47AA8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0753100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4EA95EF-5C58-4484-B969-23BAB9F022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C32727E3-E70A-4809-827B-29096F5172A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805ADEF7-8F83-4BF7-B022-F6C4573A532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B656AACC-43F3-4289-8321-FD211AEB8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6FF513A6-C774-4174-8BE7-37401ADBE1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8BDAE276-B072-4B9A-918F-3B37F2AE9E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451311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98EF2875-3CC4-40EF-8944-504A9BD377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BD62FE65-B64B-44B6-A4CD-06BA9E2984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93982FB-8B04-4791-8830-360DE3622B5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12AC95-1BA5-43F2-B94F-BA379F56D9B7}" type="datetimeFigureOut">
              <a:rPr lang="es-CO" smtClean="0"/>
              <a:t>6/05/2021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8BFEC25-1E51-4911-A040-C33CAEED9A9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06229AF-9F92-4D1B-997F-E93562F156C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8593F8-196D-432E-904E-DDA66A17BF3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0527286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upo 40">
            <a:extLst>
              <a:ext uri="{FF2B5EF4-FFF2-40B4-BE49-F238E27FC236}">
                <a16:creationId xmlns:a16="http://schemas.microsoft.com/office/drawing/2014/main" id="{7A0951C8-2573-487E-BAF9-3DFEA945F990}"/>
              </a:ext>
            </a:extLst>
          </p:cNvPr>
          <p:cNvGrpSpPr/>
          <p:nvPr/>
        </p:nvGrpSpPr>
        <p:grpSpPr>
          <a:xfrm>
            <a:off x="714900" y="1330769"/>
            <a:ext cx="2413941" cy="2404462"/>
            <a:chOff x="714900" y="1330769"/>
            <a:chExt cx="2413941" cy="2404462"/>
          </a:xfrm>
        </p:grpSpPr>
        <p:grpSp>
          <p:nvGrpSpPr>
            <p:cNvPr id="19" name="Grupo 18">
              <a:extLst>
                <a:ext uri="{FF2B5EF4-FFF2-40B4-BE49-F238E27FC236}">
                  <a16:creationId xmlns:a16="http://schemas.microsoft.com/office/drawing/2014/main" id="{2E810EBB-DD3E-4758-A0A6-F58CF7CAF97E}"/>
                </a:ext>
              </a:extLst>
            </p:cNvPr>
            <p:cNvGrpSpPr/>
            <p:nvPr/>
          </p:nvGrpSpPr>
          <p:grpSpPr>
            <a:xfrm>
              <a:off x="723786" y="1393936"/>
              <a:ext cx="2399076" cy="189415"/>
              <a:chOff x="723786" y="1393936"/>
              <a:chExt cx="2399076" cy="189415"/>
            </a:xfrm>
          </p:grpSpPr>
          <p:pic>
            <p:nvPicPr>
              <p:cNvPr id="5" name="Imagen 4">
                <a:extLst>
                  <a:ext uri="{FF2B5EF4-FFF2-40B4-BE49-F238E27FC236}">
                    <a16:creationId xmlns:a16="http://schemas.microsoft.com/office/drawing/2014/main" id="{7CFD6C43-77BF-46A8-AA58-7E1FEA2E329E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2"/>
              <a:stretch>
                <a:fillRect/>
              </a:stretch>
            </p:blipFill>
            <p:spPr>
              <a:xfrm>
                <a:off x="1573797" y="1393936"/>
                <a:ext cx="685239" cy="189415"/>
              </a:xfrm>
              <a:prstGeom prst="rect">
                <a:avLst/>
              </a:prstGeom>
            </p:spPr>
          </p:pic>
          <p:cxnSp>
            <p:nvCxnSpPr>
              <p:cNvPr id="13" name="Conector recto 12">
                <a:extLst>
                  <a:ext uri="{FF2B5EF4-FFF2-40B4-BE49-F238E27FC236}">
                    <a16:creationId xmlns:a16="http://schemas.microsoft.com/office/drawing/2014/main" id="{A71A0331-F823-4364-AC7E-2E37DA8B6916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723786" y="1485881"/>
                <a:ext cx="900000" cy="0"/>
              </a:xfrm>
              <a:prstGeom prst="line">
                <a:avLst/>
              </a:prstGeom>
              <a:ln w="19050" cap="rnd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Conector recto 17">
                <a:extLst>
                  <a:ext uri="{FF2B5EF4-FFF2-40B4-BE49-F238E27FC236}">
                    <a16:creationId xmlns:a16="http://schemas.microsoft.com/office/drawing/2014/main" id="{20A42414-8522-4130-9F7C-7A2C411287C3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222862" y="1485882"/>
                <a:ext cx="900000" cy="0"/>
              </a:xfrm>
              <a:prstGeom prst="line">
                <a:avLst/>
              </a:prstGeom>
              <a:ln w="19050" cap="rnd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0" name="Grupo 19">
              <a:extLst>
                <a:ext uri="{FF2B5EF4-FFF2-40B4-BE49-F238E27FC236}">
                  <a16:creationId xmlns:a16="http://schemas.microsoft.com/office/drawing/2014/main" id="{64311C0C-127F-434B-B4B4-5BCF8ED6A5A8}"/>
                </a:ext>
              </a:extLst>
            </p:cNvPr>
            <p:cNvGrpSpPr/>
            <p:nvPr/>
          </p:nvGrpSpPr>
          <p:grpSpPr>
            <a:xfrm rot="3600000">
              <a:off x="119631" y="2437992"/>
              <a:ext cx="2403861" cy="189415"/>
              <a:chOff x="721394" y="1392554"/>
              <a:chExt cx="2403861" cy="189415"/>
            </a:xfrm>
          </p:grpSpPr>
          <p:pic>
            <p:nvPicPr>
              <p:cNvPr id="21" name="Imagen 20">
                <a:extLst>
                  <a:ext uri="{FF2B5EF4-FFF2-40B4-BE49-F238E27FC236}">
                    <a16:creationId xmlns:a16="http://schemas.microsoft.com/office/drawing/2014/main" id="{BCF9D26F-0FED-41E4-A0D4-4896FC8ABBA6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2"/>
              <a:stretch>
                <a:fillRect/>
              </a:stretch>
            </p:blipFill>
            <p:spPr>
              <a:xfrm>
                <a:off x="1571405" y="1392554"/>
                <a:ext cx="685239" cy="189415"/>
              </a:xfrm>
              <a:prstGeom prst="rect">
                <a:avLst/>
              </a:prstGeom>
            </p:spPr>
          </p:pic>
          <p:cxnSp>
            <p:nvCxnSpPr>
              <p:cNvPr id="22" name="Conector recto 21">
                <a:extLst>
                  <a:ext uri="{FF2B5EF4-FFF2-40B4-BE49-F238E27FC236}">
                    <a16:creationId xmlns:a16="http://schemas.microsoft.com/office/drawing/2014/main" id="{2A1E4AD6-4EED-4BFA-9006-DD2E235DBBFA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721394" y="1484500"/>
                <a:ext cx="900000" cy="2762"/>
              </a:xfrm>
              <a:prstGeom prst="line">
                <a:avLst/>
              </a:prstGeom>
              <a:ln w="19050" cap="rnd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Conector recto 22">
                <a:extLst>
                  <a:ext uri="{FF2B5EF4-FFF2-40B4-BE49-F238E27FC236}">
                    <a16:creationId xmlns:a16="http://schemas.microsoft.com/office/drawing/2014/main" id="{8FE42375-A14B-4296-ACC5-F26DA21F455D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225255" y="1484501"/>
                <a:ext cx="900000" cy="2762"/>
              </a:xfrm>
              <a:prstGeom prst="line">
                <a:avLst/>
              </a:prstGeom>
              <a:ln w="19050" cap="rnd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4" name="Grupo 23">
              <a:extLst>
                <a:ext uri="{FF2B5EF4-FFF2-40B4-BE49-F238E27FC236}">
                  <a16:creationId xmlns:a16="http://schemas.microsoft.com/office/drawing/2014/main" id="{9C769C12-FA0D-4C8C-9462-798B7CE7CB00}"/>
                </a:ext>
              </a:extLst>
            </p:cNvPr>
            <p:cNvGrpSpPr/>
            <p:nvPr/>
          </p:nvGrpSpPr>
          <p:grpSpPr>
            <a:xfrm rot="-3600000">
              <a:off x="1327336" y="2440985"/>
              <a:ext cx="2399076" cy="189415"/>
              <a:chOff x="723786" y="1393936"/>
              <a:chExt cx="2399076" cy="189415"/>
            </a:xfrm>
          </p:grpSpPr>
          <p:pic>
            <p:nvPicPr>
              <p:cNvPr id="25" name="Imagen 24">
                <a:extLst>
                  <a:ext uri="{FF2B5EF4-FFF2-40B4-BE49-F238E27FC236}">
                    <a16:creationId xmlns:a16="http://schemas.microsoft.com/office/drawing/2014/main" id="{F7D3DD10-D070-458B-8A37-3E6BD89DFDF8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2"/>
              <a:stretch>
                <a:fillRect/>
              </a:stretch>
            </p:blipFill>
            <p:spPr>
              <a:xfrm>
                <a:off x="1573797" y="1393936"/>
                <a:ext cx="685239" cy="189415"/>
              </a:xfrm>
              <a:prstGeom prst="rect">
                <a:avLst/>
              </a:prstGeom>
            </p:spPr>
          </p:pic>
          <p:cxnSp>
            <p:nvCxnSpPr>
              <p:cNvPr id="26" name="Conector recto 25">
                <a:extLst>
                  <a:ext uri="{FF2B5EF4-FFF2-40B4-BE49-F238E27FC236}">
                    <a16:creationId xmlns:a16="http://schemas.microsoft.com/office/drawing/2014/main" id="{481374BF-EF64-455E-821F-BAB8BF67962D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723786" y="1485881"/>
                <a:ext cx="900000" cy="2762"/>
              </a:xfrm>
              <a:prstGeom prst="line">
                <a:avLst/>
              </a:prstGeom>
              <a:ln w="19050" cap="rnd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Conector recto 26">
                <a:extLst>
                  <a:ext uri="{FF2B5EF4-FFF2-40B4-BE49-F238E27FC236}">
                    <a16:creationId xmlns:a16="http://schemas.microsoft.com/office/drawing/2014/main" id="{604841A8-036E-4075-BDC8-A33ABFE80B72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222862" y="1483119"/>
                <a:ext cx="900000" cy="2762"/>
              </a:xfrm>
              <a:prstGeom prst="line">
                <a:avLst/>
              </a:prstGeom>
              <a:ln w="19050" cap="rnd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pic>
          <p:nvPicPr>
            <p:cNvPr id="30" name="Imagen 29">
              <a:extLst>
                <a:ext uri="{FF2B5EF4-FFF2-40B4-BE49-F238E27FC236}">
                  <a16:creationId xmlns:a16="http://schemas.microsoft.com/office/drawing/2014/main" id="{5467EE44-4DA9-4365-B7C9-6C10E820998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 rot="1800000">
              <a:off x="988165" y="1744545"/>
              <a:ext cx="685239" cy="189415"/>
            </a:xfrm>
            <a:prstGeom prst="rect">
              <a:avLst/>
            </a:prstGeom>
          </p:spPr>
        </p:pic>
        <p:pic>
          <p:nvPicPr>
            <p:cNvPr id="31" name="Imagen 30">
              <a:extLst>
                <a:ext uri="{FF2B5EF4-FFF2-40B4-BE49-F238E27FC236}">
                  <a16:creationId xmlns:a16="http://schemas.microsoft.com/office/drawing/2014/main" id="{B328E27D-7188-444C-BFD7-B26E0F616DA8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 rot="-1800000">
              <a:off x="2171440" y="1747426"/>
              <a:ext cx="685239" cy="189415"/>
            </a:xfrm>
            <a:prstGeom prst="rect">
              <a:avLst/>
            </a:prstGeom>
          </p:spPr>
        </p:pic>
        <p:pic>
          <p:nvPicPr>
            <p:cNvPr id="32" name="Imagen 31">
              <a:extLst>
                <a:ext uri="{FF2B5EF4-FFF2-40B4-BE49-F238E27FC236}">
                  <a16:creationId xmlns:a16="http://schemas.microsoft.com/office/drawing/2014/main" id="{EB995401-2704-4B50-B9BA-68B2320ECC88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 rot="5400000">
              <a:off x="1583071" y="2778081"/>
              <a:ext cx="685239" cy="189415"/>
            </a:xfrm>
            <a:prstGeom prst="rect">
              <a:avLst/>
            </a:prstGeom>
          </p:spPr>
        </p:pic>
        <p:cxnSp>
          <p:nvCxnSpPr>
            <p:cNvPr id="33" name="Conector recto 32">
              <a:extLst>
                <a:ext uri="{FF2B5EF4-FFF2-40B4-BE49-F238E27FC236}">
                  <a16:creationId xmlns:a16="http://schemas.microsoft.com/office/drawing/2014/main" id="{3C9A3B33-DBF7-4C42-9419-E84ACA0DD342}"/>
                </a:ext>
              </a:extLst>
            </p:cNvPr>
            <p:cNvCxnSpPr>
              <a:cxnSpLocks/>
            </p:cNvCxnSpPr>
            <p:nvPr/>
          </p:nvCxnSpPr>
          <p:spPr>
            <a:xfrm rot="5400000" flipH="1">
              <a:off x="1737291" y="2379992"/>
              <a:ext cx="378000" cy="0"/>
            </a:xfrm>
            <a:prstGeom prst="line">
              <a:avLst/>
            </a:prstGeom>
            <a:ln w="19050" cap="rnd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ector recto 33">
              <a:extLst>
                <a:ext uri="{FF2B5EF4-FFF2-40B4-BE49-F238E27FC236}">
                  <a16:creationId xmlns:a16="http://schemas.microsoft.com/office/drawing/2014/main" id="{E24E020D-F1CD-40F5-BC7A-04AD7C5A896B}"/>
                </a:ext>
              </a:extLst>
            </p:cNvPr>
            <p:cNvCxnSpPr>
              <a:cxnSpLocks/>
            </p:cNvCxnSpPr>
            <p:nvPr/>
          </p:nvCxnSpPr>
          <p:spPr>
            <a:xfrm rot="-1800000" flipH="1">
              <a:off x="1896257" y="2088227"/>
              <a:ext cx="378000" cy="0"/>
            </a:xfrm>
            <a:prstGeom prst="line">
              <a:avLst/>
            </a:prstGeom>
            <a:ln w="19050" cap="rnd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ector recto 34">
              <a:extLst>
                <a:ext uri="{FF2B5EF4-FFF2-40B4-BE49-F238E27FC236}">
                  <a16:creationId xmlns:a16="http://schemas.microsoft.com/office/drawing/2014/main" id="{B918AB9A-E3D9-4F69-A854-6C4224F624A8}"/>
                </a:ext>
              </a:extLst>
            </p:cNvPr>
            <p:cNvCxnSpPr>
              <a:cxnSpLocks/>
            </p:cNvCxnSpPr>
            <p:nvPr/>
          </p:nvCxnSpPr>
          <p:spPr>
            <a:xfrm rot="1800000" flipH="1">
              <a:off x="714900" y="1592098"/>
              <a:ext cx="378000" cy="0"/>
            </a:xfrm>
            <a:prstGeom prst="line">
              <a:avLst/>
            </a:prstGeom>
            <a:ln w="19050" cap="rnd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Conector recto 37">
              <a:extLst>
                <a:ext uri="{FF2B5EF4-FFF2-40B4-BE49-F238E27FC236}">
                  <a16:creationId xmlns:a16="http://schemas.microsoft.com/office/drawing/2014/main" id="{8875DB4B-94D0-45FB-BB84-AEC99859DDFA}"/>
                </a:ext>
              </a:extLst>
            </p:cNvPr>
            <p:cNvCxnSpPr>
              <a:cxnSpLocks/>
            </p:cNvCxnSpPr>
            <p:nvPr/>
          </p:nvCxnSpPr>
          <p:spPr>
            <a:xfrm rot="1800000" flipH="1">
              <a:off x="1575608" y="2088792"/>
              <a:ext cx="378000" cy="0"/>
            </a:xfrm>
            <a:prstGeom prst="line">
              <a:avLst/>
            </a:prstGeom>
            <a:ln w="19050" cap="rnd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Conector recto 38">
              <a:extLst>
                <a:ext uri="{FF2B5EF4-FFF2-40B4-BE49-F238E27FC236}">
                  <a16:creationId xmlns:a16="http://schemas.microsoft.com/office/drawing/2014/main" id="{DF7C669E-01A4-4B34-AF76-B0AD0EEAD2F5}"/>
                </a:ext>
              </a:extLst>
            </p:cNvPr>
            <p:cNvCxnSpPr>
              <a:cxnSpLocks/>
            </p:cNvCxnSpPr>
            <p:nvPr/>
          </p:nvCxnSpPr>
          <p:spPr>
            <a:xfrm rot="-1800000" flipH="1">
              <a:off x="2750841" y="1594862"/>
              <a:ext cx="378000" cy="0"/>
            </a:xfrm>
            <a:prstGeom prst="line">
              <a:avLst/>
            </a:prstGeom>
            <a:ln w="19050" cap="rnd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Conector recto 39">
              <a:extLst>
                <a:ext uri="{FF2B5EF4-FFF2-40B4-BE49-F238E27FC236}">
                  <a16:creationId xmlns:a16="http://schemas.microsoft.com/office/drawing/2014/main" id="{E61FFCB7-A92B-4D39-A94C-7E2B71E71474}"/>
                </a:ext>
              </a:extLst>
            </p:cNvPr>
            <p:cNvCxnSpPr>
              <a:cxnSpLocks/>
            </p:cNvCxnSpPr>
            <p:nvPr/>
          </p:nvCxnSpPr>
          <p:spPr>
            <a:xfrm rot="5400000" flipH="1">
              <a:off x="1735713" y="3369436"/>
              <a:ext cx="378000" cy="0"/>
            </a:xfrm>
            <a:prstGeom prst="line">
              <a:avLst/>
            </a:prstGeom>
            <a:ln w="19050" cap="rnd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2" name="CuadroTexto 41">
            <a:extLst>
              <a:ext uri="{FF2B5EF4-FFF2-40B4-BE49-F238E27FC236}">
                <a16:creationId xmlns:a16="http://schemas.microsoft.com/office/drawing/2014/main" id="{4A912AA2-1A7D-41FF-8074-E57067678443}"/>
              </a:ext>
            </a:extLst>
          </p:cNvPr>
          <p:cNvSpPr txBox="1"/>
          <p:nvPr/>
        </p:nvSpPr>
        <p:spPr>
          <a:xfrm>
            <a:off x="530574" y="1315099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</a:p>
        </p:txBody>
      </p:sp>
      <p:sp>
        <p:nvSpPr>
          <p:cNvPr id="43" name="CuadroTexto 42">
            <a:extLst>
              <a:ext uri="{FF2B5EF4-FFF2-40B4-BE49-F238E27FC236}">
                <a16:creationId xmlns:a16="http://schemas.microsoft.com/office/drawing/2014/main" id="{BCEC92CD-5717-4099-B1F0-855FCDD6D086}"/>
              </a:ext>
            </a:extLst>
          </p:cNvPr>
          <p:cNvSpPr txBox="1"/>
          <p:nvPr/>
        </p:nvSpPr>
        <p:spPr>
          <a:xfrm>
            <a:off x="3059638" y="1347381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</a:p>
        </p:txBody>
      </p:sp>
      <p:sp>
        <p:nvSpPr>
          <p:cNvPr id="44" name="CuadroTexto 43">
            <a:extLst>
              <a:ext uri="{FF2B5EF4-FFF2-40B4-BE49-F238E27FC236}">
                <a16:creationId xmlns:a16="http://schemas.microsoft.com/office/drawing/2014/main" id="{C5149BB2-514E-45B8-8E1F-1D48CBD17052}"/>
              </a:ext>
            </a:extLst>
          </p:cNvPr>
          <p:cNvSpPr txBox="1"/>
          <p:nvPr/>
        </p:nvSpPr>
        <p:spPr>
          <a:xfrm>
            <a:off x="1793311" y="3495544"/>
            <a:ext cx="26161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</a:p>
        </p:txBody>
      </p:sp>
      <p:sp>
        <p:nvSpPr>
          <p:cNvPr id="45" name="CuadroTexto 44">
            <a:extLst>
              <a:ext uri="{FF2B5EF4-FFF2-40B4-BE49-F238E27FC236}">
                <a16:creationId xmlns:a16="http://schemas.microsoft.com/office/drawing/2014/main" id="{C75C9A84-00DB-4139-AC0D-88D37FC523EA}"/>
              </a:ext>
            </a:extLst>
          </p:cNvPr>
          <p:cNvSpPr txBox="1"/>
          <p:nvPr/>
        </p:nvSpPr>
        <p:spPr>
          <a:xfrm>
            <a:off x="1796633" y="1930228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</a:p>
        </p:txBody>
      </p:sp>
      <p:sp>
        <p:nvSpPr>
          <p:cNvPr id="46" name="CuadroTexto 45">
            <a:extLst>
              <a:ext uri="{FF2B5EF4-FFF2-40B4-BE49-F238E27FC236}">
                <a16:creationId xmlns:a16="http://schemas.microsoft.com/office/drawing/2014/main" id="{C217EF5D-C443-4389-8AFB-3C0D8CF902A5}"/>
              </a:ext>
            </a:extLst>
          </p:cNvPr>
          <p:cNvSpPr txBox="1"/>
          <p:nvPr/>
        </p:nvSpPr>
        <p:spPr>
          <a:xfrm>
            <a:off x="1241449" y="1566000"/>
            <a:ext cx="38023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R1</a:t>
            </a:r>
          </a:p>
        </p:txBody>
      </p:sp>
      <p:sp>
        <p:nvSpPr>
          <p:cNvPr id="47" name="CuadroTexto 46">
            <a:extLst>
              <a:ext uri="{FF2B5EF4-FFF2-40B4-BE49-F238E27FC236}">
                <a16:creationId xmlns:a16="http://schemas.microsoft.com/office/drawing/2014/main" id="{765386D8-99A7-43F5-B7B0-C2D760A69E79}"/>
              </a:ext>
            </a:extLst>
          </p:cNvPr>
          <p:cNvSpPr txBox="1"/>
          <p:nvPr/>
        </p:nvSpPr>
        <p:spPr>
          <a:xfrm>
            <a:off x="2256128" y="1566000"/>
            <a:ext cx="38023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R2</a:t>
            </a:r>
          </a:p>
        </p:txBody>
      </p:sp>
      <p:sp>
        <p:nvSpPr>
          <p:cNvPr id="48" name="CuadroTexto 47">
            <a:extLst>
              <a:ext uri="{FF2B5EF4-FFF2-40B4-BE49-F238E27FC236}">
                <a16:creationId xmlns:a16="http://schemas.microsoft.com/office/drawing/2014/main" id="{30BCAFF8-3847-4CD3-8FEE-D3B7A21CE4A6}"/>
              </a:ext>
            </a:extLst>
          </p:cNvPr>
          <p:cNvSpPr txBox="1"/>
          <p:nvPr/>
        </p:nvSpPr>
        <p:spPr>
          <a:xfrm>
            <a:off x="1576018" y="2678710"/>
            <a:ext cx="38023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R3</a:t>
            </a:r>
          </a:p>
        </p:txBody>
      </p:sp>
      <p:sp>
        <p:nvSpPr>
          <p:cNvPr id="49" name="CuadroTexto 48">
            <a:extLst>
              <a:ext uri="{FF2B5EF4-FFF2-40B4-BE49-F238E27FC236}">
                <a16:creationId xmlns:a16="http://schemas.microsoft.com/office/drawing/2014/main" id="{2383CB78-4064-479E-B0F4-4F11AF9EB7F8}"/>
              </a:ext>
            </a:extLst>
          </p:cNvPr>
          <p:cNvSpPr txBox="1"/>
          <p:nvPr/>
        </p:nvSpPr>
        <p:spPr>
          <a:xfrm>
            <a:off x="2501148" y="2430000"/>
            <a:ext cx="39786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</a:t>
            </a:r>
          </a:p>
        </p:txBody>
      </p:sp>
      <p:sp>
        <p:nvSpPr>
          <p:cNvPr id="50" name="CuadroTexto 49">
            <a:extLst>
              <a:ext uri="{FF2B5EF4-FFF2-40B4-BE49-F238E27FC236}">
                <a16:creationId xmlns:a16="http://schemas.microsoft.com/office/drawing/2014/main" id="{9EA32798-3547-482B-BE93-35FF01C8B03A}"/>
              </a:ext>
            </a:extLst>
          </p:cNvPr>
          <p:cNvSpPr txBox="1"/>
          <p:nvPr/>
        </p:nvSpPr>
        <p:spPr>
          <a:xfrm>
            <a:off x="955928" y="2430000"/>
            <a:ext cx="39786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RB</a:t>
            </a:r>
          </a:p>
        </p:txBody>
      </p:sp>
      <p:sp>
        <p:nvSpPr>
          <p:cNvPr id="51" name="CuadroTexto 50">
            <a:extLst>
              <a:ext uri="{FF2B5EF4-FFF2-40B4-BE49-F238E27FC236}">
                <a16:creationId xmlns:a16="http://schemas.microsoft.com/office/drawing/2014/main" id="{7AC1F984-DD3B-4D9D-A304-5773BCDCC634}"/>
              </a:ext>
            </a:extLst>
          </p:cNvPr>
          <p:cNvSpPr txBox="1"/>
          <p:nvPr/>
        </p:nvSpPr>
        <p:spPr>
          <a:xfrm>
            <a:off x="1738309" y="1209753"/>
            <a:ext cx="40588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O" sz="1200" i="1" dirty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RC</a:t>
            </a:r>
          </a:p>
        </p:txBody>
      </p:sp>
    </p:spTree>
    <p:extLst>
      <p:ext uri="{BB962C8B-B14F-4D97-AF65-F5344CB8AC3E}">
        <p14:creationId xmlns:p14="http://schemas.microsoft.com/office/powerpoint/2010/main" val="1481382170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114</TotalTime>
  <Words>10</Words>
  <Application>Microsoft Office PowerPoint</Application>
  <PresentationFormat>Panorámica</PresentationFormat>
  <Paragraphs>10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Diego Orozco</dc:creator>
  <cp:lastModifiedBy>Diego Orozco</cp:lastModifiedBy>
  <cp:revision>35</cp:revision>
  <dcterms:created xsi:type="dcterms:W3CDTF">2021-05-03T17:58:08Z</dcterms:created>
  <dcterms:modified xsi:type="dcterms:W3CDTF">2021-05-06T15:51:53Z</dcterms:modified>
</cp:coreProperties>
</file>

<file path=docProps/thumbnail.jpeg>
</file>