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5C632-84D6-4FB6-84F0-596FE021F2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40FF9B-ECAA-4842-B9AB-152AEC78F3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24D5AF-0CA1-41F0-A19D-5D37E7A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2E7B3D-87F1-4FEA-85C8-1DD44FC03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4D7546-C115-4B0D-958A-90AD4BD00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4708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2968E6-5099-4461-B51D-8BC7B5406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68A130B-4FEB-4579-9301-3BF9054D5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280BD2-729B-4F4E-B2A3-2F7B52B3C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BA0328-DC64-4822-8DC7-D96F19C2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99D1A7-3C5D-46DA-9240-C1AE6B2A0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20941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5E92D15-7E47-4CB4-A7ED-54FDF6F894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6E693B-9748-4805-B811-0200988CE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5A36E8-30BA-481D-9D32-EDCC354A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38BABF-7FB0-4DD4-BA19-6E26E7F7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06A144-7519-48C1-879C-69C08FB61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91767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E8ACA9-01B8-4859-86D3-F621549C0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18B765-F345-4F6C-8476-579D35B9A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B6D633-0119-412D-B914-6D75B88EE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C1AE00-6C26-441B-AC4B-58BE7C71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D89297-F2DA-4728-9203-B30B79E20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63561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81EBB-2C82-4614-8543-133A91B7C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7A3E18-9800-4DFE-9CCB-FDBEDE1C7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47BBF8-72F8-416E-9CAF-4319C26E2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F70CCA-F21D-4CC7-BEA7-1D42BE33A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390B37-9251-435B-9025-7D0E30DD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9773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93776D-AAB5-4298-8DC8-F7463280E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BCA2A2-11F8-4FED-A616-02890B8E5C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4CDB728-8C2E-489B-B4EB-BEDE6DB47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E62606-6C08-4AB6-B553-86CA91C6B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08B497E-2009-4394-AB63-E98F6C8B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037DC4-2F08-4D4A-A4B3-68811601D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994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D72C63-F93B-4804-9A65-6174E6DC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BFF041-E3E3-4B9E-8DD1-5D2D6994F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185C0A-1A9B-4EE8-B106-6778E6636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7EBEEC-C1FE-4F81-9CE5-9742788D40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2FE19F8-5DBB-4869-9A1B-E8C7B30AF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FF1CE7-FAB3-43F1-9A1E-8B5B26B9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C5B874F-75D7-4F00-8A91-2B4529AE0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1AE29BC-A0A1-4E81-97D0-081B791F0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35662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FC20AA-9B60-483A-8ED0-432A6DD53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CC9E125-C076-4882-9D74-359E54EA7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D5752B-3E4E-4FC3-9280-9D14E0C04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3F6D118-9DC8-4691-A5CE-B9CFF9A6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7550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934D144-A238-49B2-BB36-36B8F8BA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B8A118C-2060-4892-BF55-2DE397515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92E303C-2B06-4FF6-BC2D-8C4F0E845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8063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35C907-665E-4B59-9CC8-3ACCE4DB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62F8CD-2812-45DB-861F-9DCBC3D03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C46F847-D294-47B4-A6CE-636CEA73F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EB2D0E-B3F1-4904-B374-62CA62679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92ABEC-5543-455C-94B3-12CED640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E7046C-6247-4C94-8108-9DFD2138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8506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511A6D-A203-4B46-8734-9D4DA5898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30EA5CC-D734-40BE-BAE4-7900AE297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5AD6B8-0464-4203-BB4F-5B77442AC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097DA3-B214-4B49-B64B-A9D018C70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EBBA45-6FE4-43F6-81A3-6A62AD826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80959F-E3A4-41E3-B2BB-9FAFE8E0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4320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2A94085-3CE1-4B9B-9694-1558F8157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21F507C-9084-4798-A141-BAF39E0A8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6B9BA7-055A-4F67-B31F-BD301B0C9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22517-B3DF-4F82-9E3A-6493496CB4A5}" type="datetimeFigureOut">
              <a:rPr lang="es-419" smtClean="0"/>
              <a:t>20/3/2022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7AF6E3-8E38-4353-AE8E-C1E4C6EC0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F6BFD5-5BF1-4C6F-9048-F9CC72CB3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1F75-0D17-4474-9F51-EA0C1D8F613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631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o 19">
            <a:extLst>
              <a:ext uri="{FF2B5EF4-FFF2-40B4-BE49-F238E27FC236}">
                <a16:creationId xmlns:a16="http://schemas.microsoft.com/office/drawing/2014/main" id="{068B49C5-371E-48F8-B8DE-B4701ECCDB22}"/>
              </a:ext>
            </a:extLst>
          </p:cNvPr>
          <p:cNvGrpSpPr/>
          <p:nvPr/>
        </p:nvGrpSpPr>
        <p:grpSpPr>
          <a:xfrm>
            <a:off x="1355717" y="449123"/>
            <a:ext cx="9630378" cy="6435864"/>
            <a:chOff x="1355717" y="449123"/>
            <a:chExt cx="9630378" cy="6435864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1EB25398-B48E-47B3-95B9-201D9DF87F40}"/>
                </a:ext>
              </a:extLst>
            </p:cNvPr>
            <p:cNvGrpSpPr/>
            <p:nvPr/>
          </p:nvGrpSpPr>
          <p:grpSpPr>
            <a:xfrm>
              <a:off x="1355717" y="449123"/>
              <a:ext cx="9630378" cy="6435864"/>
              <a:chOff x="1355717" y="449123"/>
              <a:chExt cx="9630378" cy="6435864"/>
            </a:xfrm>
          </p:grpSpPr>
          <p:pic>
            <p:nvPicPr>
              <p:cNvPr id="2" name="Imagen 1">
                <a:extLst>
                  <a:ext uri="{FF2B5EF4-FFF2-40B4-BE49-F238E27FC236}">
                    <a16:creationId xmlns:a16="http://schemas.microsoft.com/office/drawing/2014/main" id="{390A8424-EBB5-4DAE-875C-D0F83E9EFB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55717" y="2380397"/>
                <a:ext cx="3048264" cy="2097206"/>
              </a:xfrm>
              <a:prstGeom prst="rect">
                <a:avLst/>
              </a:prstGeom>
            </p:spPr>
          </p:pic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83B4649C-B29A-4352-8273-5F67307AFF73}"/>
                  </a:ext>
                </a:extLst>
              </p:cNvPr>
              <p:cNvSpPr/>
              <p:nvPr/>
            </p:nvSpPr>
            <p:spPr>
              <a:xfrm>
                <a:off x="1626942" y="4477603"/>
                <a:ext cx="2505814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32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Acoplamiento</a:t>
                </a:r>
              </a:p>
            </p:txBody>
          </p:sp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D5D224DB-E1D3-44E7-BF14-A1E4D86997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19393" y="449123"/>
                <a:ext cx="2513521" cy="1864870"/>
              </a:xfrm>
              <a:prstGeom prst="rect">
                <a:avLst/>
              </a:prstGeom>
            </p:spPr>
          </p:pic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29C9F94D-D1E1-40FA-973A-714CCB44233A}"/>
                  </a:ext>
                </a:extLst>
              </p:cNvPr>
              <p:cNvSpPr/>
              <p:nvPr/>
            </p:nvSpPr>
            <p:spPr>
              <a:xfrm>
                <a:off x="5081999" y="2308027"/>
                <a:ext cx="2623645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s-ES" sz="32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Formación de capullos</a:t>
                </a:r>
              </a:p>
            </p:txBody>
          </p:sp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id="{766157FC-2535-476B-9091-012E6A1FE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8666" y="2779431"/>
                <a:ext cx="3037429" cy="1880779"/>
              </a:xfrm>
              <a:prstGeom prst="rect">
                <a:avLst/>
              </a:prstGeom>
            </p:spPr>
          </p:pic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9CD62C02-2440-4693-B87C-59627D8DC5CC}"/>
                  </a:ext>
                </a:extLst>
              </p:cNvPr>
              <p:cNvSpPr/>
              <p:nvPr/>
            </p:nvSpPr>
            <p:spPr>
              <a:xfrm>
                <a:off x="8541979" y="4523769"/>
                <a:ext cx="2179563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s-ES" sz="32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Eclosión</a:t>
                </a:r>
              </a:p>
            </p:txBody>
          </p:sp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57DAEF1B-6979-4FF2-8AA4-329F2EAEE7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25286" y="3684058"/>
                <a:ext cx="3173300" cy="2135643"/>
              </a:xfrm>
              <a:prstGeom prst="rect">
                <a:avLst/>
              </a:prstGeom>
            </p:spPr>
          </p:pic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E8612A27-19B5-4482-A2AF-5A752431707A}"/>
                  </a:ext>
                </a:extLst>
              </p:cNvPr>
              <p:cNvSpPr/>
              <p:nvPr/>
            </p:nvSpPr>
            <p:spPr>
              <a:xfrm>
                <a:off x="5119393" y="5807769"/>
                <a:ext cx="2276653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s-ES" sz="32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Desarrollo del clitelo</a:t>
                </a:r>
              </a:p>
            </p:txBody>
          </p:sp>
          <p:sp>
            <p:nvSpPr>
              <p:cNvPr id="12" name="Flecha: doblada hacia arriba 11">
                <a:extLst>
                  <a:ext uri="{FF2B5EF4-FFF2-40B4-BE49-F238E27FC236}">
                    <a16:creationId xmlns:a16="http://schemas.microsoft.com/office/drawing/2014/main" id="{88086A00-B1FD-4277-9C8F-2E42BD2AFA7C}"/>
                  </a:ext>
                </a:extLst>
              </p:cNvPr>
              <p:cNvSpPr/>
              <p:nvPr/>
            </p:nvSpPr>
            <p:spPr>
              <a:xfrm flipV="1">
                <a:off x="7743038" y="1152083"/>
                <a:ext cx="2348918" cy="1549172"/>
              </a:xfrm>
              <a:prstGeom prst="bentUpArrow">
                <a:avLst>
                  <a:gd name="adj1" fmla="val 13628"/>
                  <a:gd name="adj2" fmla="val 30518"/>
                  <a:gd name="adj3" fmla="val 24060"/>
                </a:avLst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 dirty="0"/>
              </a:p>
            </p:txBody>
          </p:sp>
          <p:sp>
            <p:nvSpPr>
              <p:cNvPr id="13" name="Flecha: doblada hacia arriba 12">
                <a:extLst>
                  <a:ext uri="{FF2B5EF4-FFF2-40B4-BE49-F238E27FC236}">
                    <a16:creationId xmlns:a16="http://schemas.microsoft.com/office/drawing/2014/main" id="{413F6C1A-413B-4B7E-B920-7408B96A1FE7}"/>
                  </a:ext>
                </a:extLst>
              </p:cNvPr>
              <p:cNvSpPr/>
              <p:nvPr/>
            </p:nvSpPr>
            <p:spPr>
              <a:xfrm rot="5400000" flipV="1">
                <a:off x="8242185" y="4772035"/>
                <a:ext cx="1174459" cy="2004966"/>
              </a:xfrm>
              <a:prstGeom prst="bentUpArrow">
                <a:avLst>
                  <a:gd name="adj1" fmla="val 15771"/>
                  <a:gd name="adj2" fmla="val 30518"/>
                  <a:gd name="adj3" fmla="val 23346"/>
                </a:avLst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 dirty="0"/>
              </a:p>
            </p:txBody>
          </p:sp>
          <p:sp>
            <p:nvSpPr>
              <p:cNvPr id="15" name="Flecha: doblada hacia arriba 14">
                <a:extLst>
                  <a:ext uri="{FF2B5EF4-FFF2-40B4-BE49-F238E27FC236}">
                    <a16:creationId xmlns:a16="http://schemas.microsoft.com/office/drawing/2014/main" id="{B46AE10F-8910-4411-8E4A-A94CDF80E5B2}"/>
                  </a:ext>
                </a:extLst>
              </p:cNvPr>
              <p:cNvSpPr/>
              <p:nvPr/>
            </p:nvSpPr>
            <p:spPr>
              <a:xfrm rot="16200000" flipV="1">
                <a:off x="3064501" y="361629"/>
                <a:ext cx="1391204" cy="2513522"/>
              </a:xfrm>
              <a:prstGeom prst="bentUpArrow">
                <a:avLst>
                  <a:gd name="adj1" fmla="val 13485"/>
                  <a:gd name="adj2" fmla="val 30518"/>
                  <a:gd name="adj3" fmla="val 21917"/>
                </a:avLst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419" dirty="0"/>
              </a:p>
            </p:txBody>
          </p:sp>
        </p:grp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AE521AEE-A9B2-483C-ADFA-A6AD966DB918}"/>
                </a:ext>
              </a:extLst>
            </p:cNvPr>
            <p:cNvSpPr/>
            <p:nvPr/>
          </p:nvSpPr>
          <p:spPr>
            <a:xfrm>
              <a:off x="2978273" y="747019"/>
              <a:ext cx="1154483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32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3 días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FBDDA691-700D-4BAA-B98D-91EEE233A675}"/>
                </a:ext>
              </a:extLst>
            </p:cNvPr>
            <p:cNvSpPr/>
            <p:nvPr/>
          </p:nvSpPr>
          <p:spPr>
            <a:xfrm>
              <a:off x="7955049" y="630399"/>
              <a:ext cx="136287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32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21 días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A98F69BB-F2A6-4615-B469-EFE47D394922}"/>
                </a:ext>
              </a:extLst>
            </p:cNvPr>
            <p:cNvSpPr/>
            <p:nvPr/>
          </p:nvSpPr>
          <p:spPr>
            <a:xfrm>
              <a:off x="8305057" y="6053990"/>
              <a:ext cx="136287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32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90 días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32374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</Words>
  <Application>Microsoft Office PowerPoint</Application>
  <PresentationFormat>Panorámica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Rivera</dc:creator>
  <cp:lastModifiedBy>Juan Rivera</cp:lastModifiedBy>
  <cp:revision>1</cp:revision>
  <dcterms:created xsi:type="dcterms:W3CDTF">2022-03-20T19:57:13Z</dcterms:created>
  <dcterms:modified xsi:type="dcterms:W3CDTF">2022-03-20T20:44:23Z</dcterms:modified>
</cp:coreProperties>
</file>