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638577" y="1393936"/>
            <a:ext cx="2570085" cy="2227941"/>
            <a:chOff x="638577" y="1393936"/>
            <a:chExt cx="2570085" cy="2227941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723786" y="1393936"/>
              <a:ext cx="2399076" cy="189415"/>
              <a:chOff x="723786" y="1393936"/>
              <a:chExt cx="2399076" cy="189415"/>
            </a:xfrm>
          </p:grpSpPr>
          <p:pic>
            <p:nvPicPr>
              <p:cNvPr id="86" name="Google Shape;86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7" name="Google Shape;87;p13"/>
              <p:cNvCxnSpPr/>
              <p:nvPr/>
            </p:nvCxnSpPr>
            <p:spPr>
              <a:xfrm rot="10800000">
                <a:off x="723786" y="1485881"/>
                <a:ext cx="900000" cy="0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88" name="Google Shape;88;p13"/>
              <p:cNvCxnSpPr/>
              <p:nvPr/>
            </p:nvCxnSpPr>
            <p:spPr>
              <a:xfrm rot="10800000">
                <a:off x="2222862" y="1485882"/>
                <a:ext cx="900000" cy="0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89" name="Google Shape;89;p13"/>
            <p:cNvGrpSpPr/>
            <p:nvPr/>
          </p:nvGrpSpPr>
          <p:grpSpPr>
            <a:xfrm rot="3600000">
              <a:off x="119631" y="2437992"/>
              <a:ext cx="2403861" cy="189415"/>
              <a:chOff x="721394" y="1392554"/>
              <a:chExt cx="2403861" cy="189415"/>
            </a:xfrm>
          </p:grpSpPr>
          <p:pic>
            <p:nvPicPr>
              <p:cNvPr id="90" name="Google Shape;90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1405" y="1392554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91" name="Google Shape;91;p13"/>
              <p:cNvCxnSpPr/>
              <p:nvPr/>
            </p:nvCxnSpPr>
            <p:spPr>
              <a:xfrm flipH="1">
                <a:off x="721394" y="1484500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2" name="Google Shape;92;p13"/>
              <p:cNvCxnSpPr/>
              <p:nvPr/>
            </p:nvCxnSpPr>
            <p:spPr>
              <a:xfrm flipH="1">
                <a:off x="2225255" y="1484501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93" name="Google Shape;93;p13"/>
            <p:cNvGrpSpPr/>
            <p:nvPr/>
          </p:nvGrpSpPr>
          <p:grpSpPr>
            <a:xfrm rot="-3600000">
              <a:off x="1327336" y="2440985"/>
              <a:ext cx="2399076" cy="189415"/>
              <a:chOff x="723786" y="1393936"/>
              <a:chExt cx="2399076" cy="189415"/>
            </a:xfrm>
          </p:grpSpPr>
          <p:pic>
            <p:nvPicPr>
              <p:cNvPr id="94" name="Google Shape;94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95" name="Google Shape;95;p13"/>
              <p:cNvCxnSpPr/>
              <p:nvPr/>
            </p:nvCxnSpPr>
            <p:spPr>
              <a:xfrm flipH="1">
                <a:off x="723786" y="1485881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6" name="Google Shape;96;p13"/>
              <p:cNvCxnSpPr/>
              <p:nvPr/>
            </p:nvCxnSpPr>
            <p:spPr>
              <a:xfrm flipH="1">
                <a:off x="2222862" y="1483119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pic>
          <p:nvPicPr>
            <p:cNvPr id="97" name="Google Shape;97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1800000">
              <a:off x="988165" y="1744545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-1800000">
              <a:off x="2171440" y="1747426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5400000">
              <a:off x="1583071" y="2778081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0" name="Google Shape;100;p13"/>
            <p:cNvCxnSpPr/>
            <p:nvPr/>
          </p:nvCxnSpPr>
          <p:spPr>
            <a:xfrm rot="-5400000">
              <a:off x="1737291" y="237999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1" name="Google Shape;101;p13"/>
            <p:cNvCxnSpPr/>
            <p:nvPr/>
          </p:nvCxnSpPr>
          <p:spPr>
            <a:xfrm rot="9000000">
              <a:off x="1896257" y="2088227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2" name="Google Shape;102;p13"/>
            <p:cNvCxnSpPr/>
            <p:nvPr/>
          </p:nvCxnSpPr>
          <p:spPr>
            <a:xfrm rot="-9000000">
              <a:off x="714900" y="1592098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3" name="Google Shape;103;p13"/>
            <p:cNvCxnSpPr/>
            <p:nvPr/>
          </p:nvCxnSpPr>
          <p:spPr>
            <a:xfrm rot="-9000000">
              <a:off x="1575608" y="208879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4" name="Google Shape;104;p13"/>
            <p:cNvCxnSpPr/>
            <p:nvPr/>
          </p:nvCxnSpPr>
          <p:spPr>
            <a:xfrm rot="9000000">
              <a:off x="2750841" y="159486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5" name="Google Shape;105;p13"/>
            <p:cNvCxnSpPr/>
            <p:nvPr/>
          </p:nvCxnSpPr>
          <p:spPr>
            <a:xfrm rot="-5400000">
              <a:off x="1735713" y="3369436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06" name="Google Shape;106;p13"/>
          <p:cNvSpPr txBox="1"/>
          <p:nvPr/>
        </p:nvSpPr>
        <p:spPr>
          <a:xfrm>
            <a:off x="530574" y="1315099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s-CO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3059638" y="1347381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/>
          </a:p>
        </p:txBody>
      </p:sp>
      <p:sp>
        <p:nvSpPr>
          <p:cNvPr id="108" name="Google Shape;108;p13"/>
          <p:cNvSpPr txBox="1"/>
          <p:nvPr/>
        </p:nvSpPr>
        <p:spPr>
          <a:xfrm>
            <a:off x="1793311" y="3495544"/>
            <a:ext cx="26161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/>
          </a:p>
        </p:txBody>
      </p:sp>
      <p:sp>
        <p:nvSpPr>
          <p:cNvPr id="109" name="Google Shape;109;p13"/>
          <p:cNvSpPr txBox="1"/>
          <p:nvPr/>
        </p:nvSpPr>
        <p:spPr>
          <a:xfrm>
            <a:off x="1796633" y="1930228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/>
          </a:p>
        </p:txBody>
      </p:sp>
      <p:sp>
        <p:nvSpPr>
          <p:cNvPr id="110" name="Google Shape;110;p13"/>
          <p:cNvSpPr txBox="1"/>
          <p:nvPr/>
        </p:nvSpPr>
        <p:spPr>
          <a:xfrm>
            <a:off x="1021460" y="1839252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2429115" y="1839252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/>
          </a:p>
        </p:txBody>
      </p:sp>
      <p:sp>
        <p:nvSpPr>
          <p:cNvPr id="112" name="Google Shape;112;p13"/>
          <p:cNvSpPr txBox="1"/>
          <p:nvPr/>
        </p:nvSpPr>
        <p:spPr>
          <a:xfrm>
            <a:off x="1576018" y="2678710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/>
          </a:p>
        </p:txBody>
      </p:sp>
      <p:sp>
        <p:nvSpPr>
          <p:cNvPr id="113" name="Google Shape;113;p13"/>
          <p:cNvSpPr txBox="1"/>
          <p:nvPr/>
        </p:nvSpPr>
        <p:spPr>
          <a:xfrm>
            <a:off x="2501148" y="2430000"/>
            <a:ext cx="3978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RA</a:t>
            </a:r>
            <a:endParaRPr/>
          </a:p>
        </p:txBody>
      </p:sp>
      <p:sp>
        <p:nvSpPr>
          <p:cNvPr id="114" name="Google Shape;114;p13"/>
          <p:cNvSpPr txBox="1"/>
          <p:nvPr/>
        </p:nvSpPr>
        <p:spPr>
          <a:xfrm>
            <a:off x="955928" y="2430000"/>
            <a:ext cx="3978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RB</a:t>
            </a:r>
            <a:endParaRPr/>
          </a:p>
        </p:txBody>
      </p:sp>
      <p:sp>
        <p:nvSpPr>
          <p:cNvPr id="115" name="Google Shape;115;p13"/>
          <p:cNvSpPr txBox="1"/>
          <p:nvPr/>
        </p:nvSpPr>
        <p:spPr>
          <a:xfrm>
            <a:off x="1738309" y="1209753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RC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