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6060758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9742659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41783553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0490573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89462197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68906414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409518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5278038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9595229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345913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887460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1C6D38-602B-4FFF-BA32-2C01B0C9A452}" type="datetimeFigureOut">
              <a:rPr lang="es-CO" smtClean="0"/>
              <a:t>29/04/2023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98259A-818C-486A-8C5F-9F042C1C79E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4265276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CO"/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1463" t="16573" r="22421" b="9943"/>
          <a:stretch/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67003619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Presentación en pantalla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David Builes</dc:creator>
  <cp:lastModifiedBy>David Builes</cp:lastModifiedBy>
  <cp:revision>1</cp:revision>
  <dcterms:created xsi:type="dcterms:W3CDTF">2023-04-29T23:00:24Z</dcterms:created>
  <dcterms:modified xsi:type="dcterms:W3CDTF">2023-04-29T23:04:17Z</dcterms:modified>
</cp:coreProperties>
</file>

<file path=docProps/thumbnail.jpeg>
</file>