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92" autoAdjust="0"/>
    <p:restoredTop sz="94660"/>
  </p:normalViewPr>
  <p:slideViewPr>
    <p:cSldViewPr snapToGrid="0">
      <p:cViewPr varScale="1">
        <p:scale>
          <a:sx n="91" d="100"/>
          <a:sy n="91" d="100"/>
        </p:scale>
        <p:origin x="9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873A3B-FFD4-41B8-998D-DA96C4D802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91F1F55-20A9-4646-BF6A-180421DE30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28DF362-EBD4-4F6A-8696-05671708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8366591-DCE8-4D7D-953A-967156AE8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23D638A-839A-4143-81A8-B3048238E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6357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E3EEF9-4AC9-44A9-9509-744765297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47C83BB-4C2F-4B55-BA78-3689A2EF23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50C7F1F-FF20-43E7-A17E-8F50DFBA8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0050E1-0528-4051-A4EB-876893B4B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D4FE4F-BACE-4503-A680-277C60C72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20810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D334007-29BE-4AA4-BE53-49AE8A5882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4398E90-D6B0-4287-A70F-D18E95A969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CEA2D9-D54E-4FBE-A645-EB75267F4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128CCA-4C62-4480-A74E-E9337AE6D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E9FD38-697E-48BC-86B7-CC9374731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69861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F3D2E-1C7B-4AE6-BCB6-804AD5847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77EDBBE-7A5C-422D-8445-22ADDBFB5C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167DD7B-443E-4F96-B636-27763C217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539925-6BEC-4978-8AC8-2BFBD72B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9DA70D-1260-4218-A994-0E09C0F25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642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A9AD87-9F17-45B7-975D-70896474E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670D9AE-7AEA-45AE-941D-4B2E72BC98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9166EB9-3B33-4439-B336-4BC3C4F78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E797F6-31AD-4DA0-BAFC-CB62A241F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DDFAE02-FDD6-4F31-A3CA-15E846C54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718976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35B641-63B5-4D10-A21C-33F1969E8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173B5B5-95F5-4BC5-AB55-E71B5ECCF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75E29FB-4C11-4E69-84C4-8B2EEA7464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1F55E31-D447-40B0-83E3-B278E7016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642FBA1-4797-42E1-99A3-C35453701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82213FC-B323-4D20-A2FC-E3F720A72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64870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A6E322-1EFB-4695-9319-DE7E7D7BA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CA4BE1D-A427-4E75-9E91-AED9492293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B42700F-3BF0-4D8A-976A-300CB6F8CA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D60DC5E-30D5-4941-B9A4-F6AFA25E32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9A4ED73-6755-4726-935A-0D4E992E0A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2EA8B5C-4378-4F82-B043-0EC964F1E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0051DFE-04B4-4477-A019-506DC6892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B6469E6-D28B-401E-B20C-002587B5A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5373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06A20A-20DD-4367-B2EE-00B18C92B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3A176E92-E75C-4F5B-8E5B-6AB7C9AFF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6422592-475E-4732-A37B-2CD46B36E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E9E2B42-80E7-4717-B696-74C5F911B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47993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BC0E9D8-18E9-4AE6-BC3A-84BDEF8B2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AAE4703-EA27-4DE5-AD2D-BFF4E29AA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B32795-E42D-4B4A-9D00-13D0606AE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5716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FDBDF3-6C6F-4075-938B-BCB862C76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FCC550-6A3A-4D66-8307-BBDB9B405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CD09771-5372-4752-B497-5C1D4D2E2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0C21A6C8-F5BB-4F48-B188-54E5EC376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34122FB-2C05-4B9F-A129-C56E69486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CD6BAAE-B669-416D-8614-2AF55988A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77235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820B79-78AC-4702-80A2-DF097C5E9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1F15D79-E2DD-4ED9-B980-5133CC70FD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8514FE4-E4FB-4CD6-9D97-FCB75B298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0FE47F-D914-48CB-86A7-EB73BC6DF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718E6C3-9DDA-410F-9000-2BBB91EF7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0553044-26B5-410E-A177-7C85458D6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9685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E0C8148-D294-4A0B-AD65-012F2C9FF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B39B2F3-1721-415A-ADF2-6B75ED8ED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1F5AB2-622E-4323-BAD5-89BC3F4BB8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D5BBE-A764-41B8-A06E-ACB7CD189335}" type="datetimeFigureOut">
              <a:rPr lang="es-CO" smtClean="0"/>
              <a:t>27/09/2018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4974EB-529F-46E7-A39B-DAB30FB937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C68F37-B881-402B-83FB-8CA141666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643AC-5F0E-4F3F-B96E-330B740A5B5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6487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4ED6502-585B-4976-8386-2622A97E2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577009"/>
              </p:ext>
            </p:extLst>
          </p:nvPr>
        </p:nvGraphicFramePr>
        <p:xfrm>
          <a:off x="2032000" y="719666"/>
          <a:ext cx="8128000" cy="573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7448">
                  <a:extLst>
                    <a:ext uri="{9D8B030D-6E8A-4147-A177-3AD203B41FA5}">
                      <a16:colId xmlns:a16="http://schemas.microsoft.com/office/drawing/2014/main" val="1918279951"/>
                    </a:ext>
                  </a:extLst>
                </a:gridCol>
                <a:gridCol w="1996966">
                  <a:extLst>
                    <a:ext uri="{9D8B030D-6E8A-4147-A177-3AD203B41FA5}">
                      <a16:colId xmlns:a16="http://schemas.microsoft.com/office/drawing/2014/main" val="3393532619"/>
                    </a:ext>
                  </a:extLst>
                </a:gridCol>
                <a:gridCol w="1763402">
                  <a:extLst>
                    <a:ext uri="{9D8B030D-6E8A-4147-A177-3AD203B41FA5}">
                      <a16:colId xmlns:a16="http://schemas.microsoft.com/office/drawing/2014/main" val="2802472175"/>
                    </a:ext>
                  </a:extLst>
                </a:gridCol>
                <a:gridCol w="1880184">
                  <a:extLst>
                    <a:ext uri="{9D8B030D-6E8A-4147-A177-3AD203B41FA5}">
                      <a16:colId xmlns:a16="http://schemas.microsoft.com/office/drawing/2014/main" val="11471647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Material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Módulo de Young</a:t>
                      </a:r>
                    </a:p>
                    <a:p>
                      <a:endParaRPr lang="es-CO" sz="1800" b="0" i="0" u="none" strike="noStrike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 10</a:t>
                      </a:r>
                      <a:r>
                        <a:rPr lang="es-CO" sz="1800" b="0" i="0" u="none" strike="noStrike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Módulo volumétrico</a:t>
                      </a:r>
                    </a:p>
                    <a:p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 10</a:t>
                      </a:r>
                      <a:r>
                        <a:rPr lang="es-CO" sz="1800" b="0" i="0" u="none" strike="noStrike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</a:t>
                      </a:r>
                      <a:endParaRPr lang="es-CO" dirty="0" smtClean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Módulo de corte</a:t>
                      </a:r>
                    </a:p>
                    <a:p>
                      <a:endParaRPr lang="es-CO" sz="1800" b="0" i="0" u="none" strike="noStrike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 10</a:t>
                      </a:r>
                      <a:r>
                        <a:rPr lang="es-CO" sz="1800" b="0" i="0" u="none" strike="noStrike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</a:t>
                      </a:r>
                      <a:endParaRPr lang="es-CO" dirty="0" smtClean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975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Aluminio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7.0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7.5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2.5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017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Hueso (tracción)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1.6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0.8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8.0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487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Hueso (compresión)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0.9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083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Latón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9.0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6.0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3.5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051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Ladrillo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89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Hormigón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2.0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540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Cobre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11.0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14.0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4.4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647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Vidrio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6.0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5.0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2.5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831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4.5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4.5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2.0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357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Cabello (humano)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854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Madera dura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454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Hierro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21.0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16.0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7.7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7881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Plomo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1.6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4.1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0.6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25406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170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F4ED6502-585B-4976-8386-2622A97E2E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451913"/>
              </p:ext>
            </p:extLst>
          </p:nvPr>
        </p:nvGraphicFramePr>
        <p:xfrm>
          <a:off x="2032000" y="719666"/>
          <a:ext cx="8128000" cy="4993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7448">
                  <a:extLst>
                    <a:ext uri="{9D8B030D-6E8A-4147-A177-3AD203B41FA5}">
                      <a16:colId xmlns:a16="http://schemas.microsoft.com/office/drawing/2014/main" val="1918279951"/>
                    </a:ext>
                  </a:extLst>
                </a:gridCol>
                <a:gridCol w="1996966">
                  <a:extLst>
                    <a:ext uri="{9D8B030D-6E8A-4147-A177-3AD203B41FA5}">
                      <a16:colId xmlns:a16="http://schemas.microsoft.com/office/drawing/2014/main" val="3393532619"/>
                    </a:ext>
                  </a:extLst>
                </a:gridCol>
                <a:gridCol w="1763402">
                  <a:extLst>
                    <a:ext uri="{9D8B030D-6E8A-4147-A177-3AD203B41FA5}">
                      <a16:colId xmlns:a16="http://schemas.microsoft.com/office/drawing/2014/main" val="2802472175"/>
                    </a:ext>
                  </a:extLst>
                </a:gridCol>
                <a:gridCol w="1880184">
                  <a:extLst>
                    <a:ext uri="{9D8B030D-6E8A-4147-A177-3AD203B41FA5}">
                      <a16:colId xmlns:a16="http://schemas.microsoft.com/office/drawing/2014/main" val="11471647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Material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Módulo de Young</a:t>
                      </a:r>
                    </a:p>
                    <a:p>
                      <a:endParaRPr lang="es-CO" sz="1800" b="0" i="0" u="none" strike="noStrike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 10</a:t>
                      </a:r>
                      <a:r>
                        <a:rPr lang="es-CO" sz="1800" b="0" i="0" u="none" strike="noStrike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Módulo volumétrico</a:t>
                      </a:r>
                    </a:p>
                    <a:p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 10</a:t>
                      </a:r>
                      <a:r>
                        <a:rPr lang="es-CO" sz="1800" b="0" i="0" u="none" strike="noStrike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</a:t>
                      </a:r>
                      <a:endParaRPr lang="es-CO" dirty="0" smtClean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Módulo de corte</a:t>
                      </a:r>
                    </a:p>
                    <a:p>
                      <a:endParaRPr lang="es-CO" sz="1800" b="0" i="0" u="none" strike="noStrike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× 10</a:t>
                      </a:r>
                      <a:r>
                        <a:rPr lang="es-CO" sz="1800" b="0" i="0" u="none" strike="noStrike" kern="1200" baseline="300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s-CO" sz="1800" b="0" i="0" u="none" strike="noStrike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</a:t>
                      </a:r>
                      <a:endParaRPr lang="es-CO" dirty="0" smtClean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975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Mármol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6.0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7.0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2.0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0176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Níquel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21.0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17.0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7.8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6487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Polietileno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3.0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0832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Seda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6.0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10510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Hilo de araña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3.0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5989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Acero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20.0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16.0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7.5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8540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Acetona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0.07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7647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Etanol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0.09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48313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Glicerina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0.45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83575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Mercurio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2.5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854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O" dirty="0" smtClean="0">
                          <a:latin typeface="Amaranth" panose="02000503050000020004" pitchFamily="50" charset="0"/>
                        </a:rPr>
                        <a:t>Agua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 smtClean="0">
                          <a:latin typeface="Amaranth" panose="02000503050000020004" pitchFamily="50" charset="0"/>
                        </a:rPr>
                        <a:t>0.22</a:t>
                      </a:r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CO" dirty="0">
                        <a:latin typeface="Amaranth" panose="02000503050000020004" pitchFamily="50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8454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03653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112</Words>
  <Application>Microsoft Office PowerPoint</Application>
  <PresentationFormat>Panorámica</PresentationFormat>
  <Paragraphs>88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Amaranth</vt:lpstr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Esteban Rivera García</dc:creator>
  <cp:lastModifiedBy>Juan Guillermo Rivera</cp:lastModifiedBy>
  <cp:revision>13</cp:revision>
  <dcterms:created xsi:type="dcterms:W3CDTF">2018-01-04T20:49:12Z</dcterms:created>
  <dcterms:modified xsi:type="dcterms:W3CDTF">2018-09-27T17:09:42Z</dcterms:modified>
</cp:coreProperties>
</file>