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6D38-602B-4FFF-BA32-2C01B0C9A452}" type="datetimeFigureOut">
              <a:rPr lang="es-CO" smtClean="0"/>
              <a:t>29/04/2023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8259A-818C-486A-8C5F-9F042C1C79E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06075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6D38-602B-4FFF-BA32-2C01B0C9A452}" type="datetimeFigureOut">
              <a:rPr lang="es-CO" smtClean="0"/>
              <a:t>29/04/2023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8259A-818C-486A-8C5F-9F042C1C79E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4265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6D38-602B-4FFF-BA32-2C01B0C9A452}" type="datetimeFigureOut">
              <a:rPr lang="es-CO" smtClean="0"/>
              <a:t>29/04/2023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8259A-818C-486A-8C5F-9F042C1C79E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17835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6D38-602B-4FFF-BA32-2C01B0C9A452}" type="datetimeFigureOut">
              <a:rPr lang="es-CO" smtClean="0"/>
              <a:t>29/04/2023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8259A-818C-486A-8C5F-9F042C1C79E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49057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6D38-602B-4FFF-BA32-2C01B0C9A452}" type="datetimeFigureOut">
              <a:rPr lang="es-CO" smtClean="0"/>
              <a:t>29/04/2023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8259A-818C-486A-8C5F-9F042C1C79E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94621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6D38-602B-4FFF-BA32-2C01B0C9A452}" type="datetimeFigureOut">
              <a:rPr lang="es-CO" smtClean="0"/>
              <a:t>29/04/2023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8259A-818C-486A-8C5F-9F042C1C79E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89064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6D38-602B-4FFF-BA32-2C01B0C9A452}" type="datetimeFigureOut">
              <a:rPr lang="es-CO" smtClean="0"/>
              <a:t>29/04/2023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8259A-818C-486A-8C5F-9F042C1C79E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40951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6D38-602B-4FFF-BA32-2C01B0C9A452}" type="datetimeFigureOut">
              <a:rPr lang="es-CO" smtClean="0"/>
              <a:t>29/04/2023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8259A-818C-486A-8C5F-9F042C1C79E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27803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6D38-602B-4FFF-BA32-2C01B0C9A452}" type="datetimeFigureOut">
              <a:rPr lang="es-CO" smtClean="0"/>
              <a:t>29/04/2023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8259A-818C-486A-8C5F-9F042C1C79E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59522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6D38-602B-4FFF-BA32-2C01B0C9A452}" type="datetimeFigureOut">
              <a:rPr lang="es-CO" smtClean="0"/>
              <a:t>29/04/2023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8259A-818C-486A-8C5F-9F042C1C79E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34591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C6D38-602B-4FFF-BA32-2C01B0C9A452}" type="datetimeFigureOut">
              <a:rPr lang="es-CO" smtClean="0"/>
              <a:t>29/04/2023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8259A-818C-486A-8C5F-9F042C1C79E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88746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C6D38-602B-4FFF-BA32-2C01B0C9A452}" type="datetimeFigureOut">
              <a:rPr lang="es-CO" smtClean="0"/>
              <a:t>29/04/2023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8259A-818C-486A-8C5F-9F042C1C79E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6527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63" t="16573" r="22421" b="9943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70036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David Builes</dc:creator>
  <cp:lastModifiedBy>David Builes</cp:lastModifiedBy>
  <cp:revision>1</cp:revision>
  <dcterms:created xsi:type="dcterms:W3CDTF">2023-04-29T23:00:24Z</dcterms:created>
  <dcterms:modified xsi:type="dcterms:W3CDTF">2023-04-29T23:04:17Z</dcterms:modified>
</cp:coreProperties>
</file>