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iapositiva de título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14" name="Google Shape;14;p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y texto vertical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vertical y texto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y objetos" type="obj">
  <p:cSld name="OBJEC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3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0" name="Google Shape;20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Encabezado de sección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4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4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os objetos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5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5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3" name="Google Shape;33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ació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6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6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6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6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6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olo el título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7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En blanco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ido con título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agen con título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  <a:defRPr b="0" i="0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CO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4" name="Google Shape;84;p13"/>
          <p:cNvGrpSpPr/>
          <p:nvPr/>
        </p:nvGrpSpPr>
        <p:grpSpPr>
          <a:xfrm>
            <a:off x="638577" y="1393936"/>
            <a:ext cx="2570085" cy="2227941"/>
            <a:chOff x="638577" y="1393936"/>
            <a:chExt cx="2570085" cy="2227941"/>
          </a:xfrm>
        </p:grpSpPr>
        <p:grpSp>
          <p:nvGrpSpPr>
            <p:cNvPr id="85" name="Google Shape;85;p13"/>
            <p:cNvGrpSpPr/>
            <p:nvPr/>
          </p:nvGrpSpPr>
          <p:grpSpPr>
            <a:xfrm>
              <a:off x="723786" y="1393936"/>
              <a:ext cx="2399076" cy="189415"/>
              <a:chOff x="723786" y="1393936"/>
              <a:chExt cx="2399076" cy="189415"/>
            </a:xfrm>
          </p:grpSpPr>
          <p:pic>
            <p:nvPicPr>
              <p:cNvPr id="86" name="Google Shape;86;p13"/>
              <p:cNvPicPr preferRelativeResize="0"/>
              <p:nvPr/>
            </p:nvPicPr>
            <p:blipFill rotWithShape="1">
              <a:blip r:embed="rId3">
                <a:alphaModFix/>
              </a:blip>
              <a:srcRect b="0" l="0" r="0" t="0"/>
              <a:stretch/>
            </p:blipFill>
            <p:spPr>
              <a:xfrm>
                <a:off x="1573797" y="1393936"/>
                <a:ext cx="685239" cy="189415"/>
              </a:xfrm>
              <a:prstGeom prst="rect">
                <a:avLst/>
              </a:prstGeom>
              <a:noFill/>
              <a:ln>
                <a:noFill/>
              </a:ln>
            </p:spPr>
          </p:pic>
          <p:cxnSp>
            <p:nvCxnSpPr>
              <p:cNvPr id="87" name="Google Shape;87;p13"/>
              <p:cNvCxnSpPr/>
              <p:nvPr/>
            </p:nvCxnSpPr>
            <p:spPr>
              <a:xfrm rot="10800000">
                <a:off x="723786" y="1485881"/>
                <a:ext cx="900000" cy="0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  <p:cxnSp>
            <p:nvCxnSpPr>
              <p:cNvPr id="88" name="Google Shape;88;p13"/>
              <p:cNvCxnSpPr/>
              <p:nvPr/>
            </p:nvCxnSpPr>
            <p:spPr>
              <a:xfrm rot="10800000">
                <a:off x="2222862" y="1485882"/>
                <a:ext cx="900000" cy="0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</p:grpSp>
        <p:grpSp>
          <p:nvGrpSpPr>
            <p:cNvPr id="89" name="Google Shape;89;p13"/>
            <p:cNvGrpSpPr/>
            <p:nvPr/>
          </p:nvGrpSpPr>
          <p:grpSpPr>
            <a:xfrm rot="3600000">
              <a:off x="119631" y="2437992"/>
              <a:ext cx="2403861" cy="189415"/>
              <a:chOff x="721394" y="1392554"/>
              <a:chExt cx="2403861" cy="189415"/>
            </a:xfrm>
          </p:grpSpPr>
          <p:pic>
            <p:nvPicPr>
              <p:cNvPr id="90" name="Google Shape;90;p13"/>
              <p:cNvPicPr preferRelativeResize="0"/>
              <p:nvPr/>
            </p:nvPicPr>
            <p:blipFill rotWithShape="1">
              <a:blip r:embed="rId3">
                <a:alphaModFix/>
              </a:blip>
              <a:srcRect b="0" l="0" r="0" t="0"/>
              <a:stretch/>
            </p:blipFill>
            <p:spPr>
              <a:xfrm>
                <a:off x="1571405" y="1392554"/>
                <a:ext cx="685239" cy="189415"/>
              </a:xfrm>
              <a:prstGeom prst="rect">
                <a:avLst/>
              </a:prstGeom>
              <a:noFill/>
              <a:ln>
                <a:noFill/>
              </a:ln>
            </p:spPr>
          </p:pic>
          <p:cxnSp>
            <p:nvCxnSpPr>
              <p:cNvPr id="91" name="Google Shape;91;p13"/>
              <p:cNvCxnSpPr/>
              <p:nvPr/>
            </p:nvCxnSpPr>
            <p:spPr>
              <a:xfrm flipH="1">
                <a:off x="721394" y="1484500"/>
                <a:ext cx="900000" cy="2762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  <p:cxnSp>
            <p:nvCxnSpPr>
              <p:cNvPr id="92" name="Google Shape;92;p13"/>
              <p:cNvCxnSpPr/>
              <p:nvPr/>
            </p:nvCxnSpPr>
            <p:spPr>
              <a:xfrm flipH="1">
                <a:off x="2225255" y="1484501"/>
                <a:ext cx="900000" cy="2762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</p:grpSp>
        <p:grpSp>
          <p:nvGrpSpPr>
            <p:cNvPr id="93" name="Google Shape;93;p13"/>
            <p:cNvGrpSpPr/>
            <p:nvPr/>
          </p:nvGrpSpPr>
          <p:grpSpPr>
            <a:xfrm rot="-3600000">
              <a:off x="1327336" y="2440985"/>
              <a:ext cx="2399076" cy="189415"/>
              <a:chOff x="723786" y="1393936"/>
              <a:chExt cx="2399076" cy="189415"/>
            </a:xfrm>
          </p:grpSpPr>
          <p:pic>
            <p:nvPicPr>
              <p:cNvPr id="94" name="Google Shape;94;p13"/>
              <p:cNvPicPr preferRelativeResize="0"/>
              <p:nvPr/>
            </p:nvPicPr>
            <p:blipFill rotWithShape="1">
              <a:blip r:embed="rId3">
                <a:alphaModFix/>
              </a:blip>
              <a:srcRect b="0" l="0" r="0" t="0"/>
              <a:stretch/>
            </p:blipFill>
            <p:spPr>
              <a:xfrm>
                <a:off x="1573797" y="1393936"/>
                <a:ext cx="685239" cy="189415"/>
              </a:xfrm>
              <a:prstGeom prst="rect">
                <a:avLst/>
              </a:prstGeom>
              <a:noFill/>
              <a:ln>
                <a:noFill/>
              </a:ln>
            </p:spPr>
          </p:pic>
          <p:cxnSp>
            <p:nvCxnSpPr>
              <p:cNvPr id="95" name="Google Shape;95;p13"/>
              <p:cNvCxnSpPr/>
              <p:nvPr/>
            </p:nvCxnSpPr>
            <p:spPr>
              <a:xfrm flipH="1">
                <a:off x="723786" y="1485881"/>
                <a:ext cx="900000" cy="2762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  <p:cxnSp>
            <p:nvCxnSpPr>
              <p:cNvPr id="96" name="Google Shape;96;p13"/>
              <p:cNvCxnSpPr/>
              <p:nvPr/>
            </p:nvCxnSpPr>
            <p:spPr>
              <a:xfrm flipH="1">
                <a:off x="2222862" y="1483119"/>
                <a:ext cx="900000" cy="2762"/>
              </a:xfrm>
              <a:prstGeom prst="straightConnector1">
                <a:avLst/>
              </a:prstGeom>
              <a:noFill/>
              <a:ln cap="rnd" cmpd="sng" w="19050">
                <a:solidFill>
                  <a:schemeClr val="accent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</p:grpSp>
        <p:pic>
          <p:nvPicPr>
            <p:cNvPr id="97" name="Google Shape;97;p13"/>
            <p:cNvPicPr preferRelativeResize="0"/>
            <p:nvPr/>
          </p:nvPicPr>
          <p:blipFill rotWithShape="1">
            <a:blip r:embed="rId3">
              <a:alphaModFix/>
            </a:blip>
            <a:srcRect b="0" l="0" r="0" t="0"/>
            <a:stretch/>
          </p:blipFill>
          <p:spPr>
            <a:xfrm rot="1800000">
              <a:off x="988165" y="1744545"/>
              <a:ext cx="685239" cy="189415"/>
            </a:xfrm>
            <a:prstGeom prst="rect">
              <a:avLst/>
            </a:prstGeom>
            <a:noFill/>
            <a:ln>
              <a:noFill/>
            </a:ln>
          </p:spPr>
        </p:pic>
        <p:pic>
          <p:nvPicPr>
            <p:cNvPr id="98" name="Google Shape;98;p13"/>
            <p:cNvPicPr preferRelativeResize="0"/>
            <p:nvPr/>
          </p:nvPicPr>
          <p:blipFill rotWithShape="1">
            <a:blip r:embed="rId3">
              <a:alphaModFix/>
            </a:blip>
            <a:srcRect b="0" l="0" r="0" t="0"/>
            <a:stretch/>
          </p:blipFill>
          <p:spPr>
            <a:xfrm rot="-1800000">
              <a:off x="2171440" y="1747426"/>
              <a:ext cx="685239" cy="189415"/>
            </a:xfrm>
            <a:prstGeom prst="rect">
              <a:avLst/>
            </a:prstGeom>
            <a:noFill/>
            <a:ln>
              <a:noFill/>
            </a:ln>
          </p:spPr>
        </p:pic>
        <p:pic>
          <p:nvPicPr>
            <p:cNvPr id="99" name="Google Shape;99;p13"/>
            <p:cNvPicPr preferRelativeResize="0"/>
            <p:nvPr/>
          </p:nvPicPr>
          <p:blipFill rotWithShape="1">
            <a:blip r:embed="rId3">
              <a:alphaModFix/>
            </a:blip>
            <a:srcRect b="0" l="0" r="0" t="0"/>
            <a:stretch/>
          </p:blipFill>
          <p:spPr>
            <a:xfrm rot="5400000">
              <a:off x="1583071" y="2778081"/>
              <a:ext cx="685239" cy="189415"/>
            </a:xfrm>
            <a:prstGeom prst="rect">
              <a:avLst/>
            </a:prstGeom>
            <a:noFill/>
            <a:ln>
              <a:noFill/>
            </a:ln>
          </p:spPr>
        </p:pic>
        <p:cxnSp>
          <p:nvCxnSpPr>
            <p:cNvPr id="100" name="Google Shape;100;p13"/>
            <p:cNvCxnSpPr/>
            <p:nvPr/>
          </p:nvCxnSpPr>
          <p:spPr>
            <a:xfrm rot="-5400000">
              <a:off x="1737291" y="2379992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1" name="Google Shape;101;p13"/>
            <p:cNvCxnSpPr/>
            <p:nvPr/>
          </p:nvCxnSpPr>
          <p:spPr>
            <a:xfrm rot="9000000">
              <a:off x="1896257" y="2088227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2" name="Google Shape;102;p13"/>
            <p:cNvCxnSpPr/>
            <p:nvPr/>
          </p:nvCxnSpPr>
          <p:spPr>
            <a:xfrm rot="-9000000">
              <a:off x="714900" y="1592098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3" name="Google Shape;103;p13"/>
            <p:cNvCxnSpPr/>
            <p:nvPr/>
          </p:nvCxnSpPr>
          <p:spPr>
            <a:xfrm rot="-9000000">
              <a:off x="1575608" y="2088792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4" name="Google Shape;104;p13"/>
            <p:cNvCxnSpPr/>
            <p:nvPr/>
          </p:nvCxnSpPr>
          <p:spPr>
            <a:xfrm rot="9000000">
              <a:off x="2750841" y="1594862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05" name="Google Shape;105;p13"/>
            <p:cNvCxnSpPr/>
            <p:nvPr/>
          </p:nvCxnSpPr>
          <p:spPr>
            <a:xfrm rot="-5400000">
              <a:off x="1735713" y="3369436"/>
              <a:ext cx="378000" cy="0"/>
            </a:xfrm>
            <a:prstGeom prst="straightConnector1">
              <a:avLst/>
            </a:prstGeom>
            <a:noFill/>
            <a:ln cap="rnd" cmpd="sng" w="19050">
              <a:solidFill>
                <a:srgbClr val="00B05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106" name="Google Shape;106;p13"/>
          <p:cNvSpPr txBox="1"/>
          <p:nvPr/>
        </p:nvSpPr>
        <p:spPr>
          <a:xfrm>
            <a:off x="530574" y="1315099"/>
            <a:ext cx="26962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1" lang="es-CO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</a:t>
            </a:r>
            <a:endParaRPr/>
          </a:p>
        </p:txBody>
      </p:sp>
      <p:sp>
        <p:nvSpPr>
          <p:cNvPr id="107" name="Google Shape;107;p13"/>
          <p:cNvSpPr txBox="1"/>
          <p:nvPr/>
        </p:nvSpPr>
        <p:spPr>
          <a:xfrm>
            <a:off x="3059638" y="1347381"/>
            <a:ext cx="26962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b</a:t>
            </a:r>
            <a:endParaRPr/>
          </a:p>
        </p:txBody>
      </p:sp>
      <p:sp>
        <p:nvSpPr>
          <p:cNvPr id="108" name="Google Shape;108;p13"/>
          <p:cNvSpPr txBox="1"/>
          <p:nvPr/>
        </p:nvSpPr>
        <p:spPr>
          <a:xfrm>
            <a:off x="1793311" y="3495544"/>
            <a:ext cx="261610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c</a:t>
            </a:r>
            <a:endParaRPr/>
          </a:p>
        </p:txBody>
      </p:sp>
      <p:sp>
        <p:nvSpPr>
          <p:cNvPr id="109" name="Google Shape;109;p13"/>
          <p:cNvSpPr txBox="1"/>
          <p:nvPr/>
        </p:nvSpPr>
        <p:spPr>
          <a:xfrm>
            <a:off x="1796633" y="1930228"/>
            <a:ext cx="26962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n</a:t>
            </a:r>
            <a:endParaRPr/>
          </a:p>
        </p:txBody>
      </p:sp>
      <p:sp>
        <p:nvSpPr>
          <p:cNvPr id="110" name="Google Shape;110;p13"/>
          <p:cNvSpPr txBox="1"/>
          <p:nvPr/>
        </p:nvSpPr>
        <p:spPr>
          <a:xfrm>
            <a:off x="1241449" y="1566000"/>
            <a:ext cx="380232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R1</a:t>
            </a:r>
            <a:endParaRPr/>
          </a:p>
        </p:txBody>
      </p:sp>
      <p:sp>
        <p:nvSpPr>
          <p:cNvPr id="111" name="Google Shape;111;p13"/>
          <p:cNvSpPr txBox="1"/>
          <p:nvPr/>
        </p:nvSpPr>
        <p:spPr>
          <a:xfrm>
            <a:off x="2256128" y="1566000"/>
            <a:ext cx="380232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/>
          </a:p>
        </p:txBody>
      </p:sp>
      <p:sp>
        <p:nvSpPr>
          <p:cNvPr id="112" name="Google Shape;112;p13"/>
          <p:cNvSpPr txBox="1"/>
          <p:nvPr/>
        </p:nvSpPr>
        <p:spPr>
          <a:xfrm>
            <a:off x="1576018" y="2678710"/>
            <a:ext cx="380232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/>
          </a:p>
        </p:txBody>
      </p:sp>
      <p:sp>
        <p:nvSpPr>
          <p:cNvPr id="113" name="Google Shape;113;p13"/>
          <p:cNvSpPr txBox="1"/>
          <p:nvPr/>
        </p:nvSpPr>
        <p:spPr>
          <a:xfrm>
            <a:off x="2501148" y="2430000"/>
            <a:ext cx="39786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RA</a:t>
            </a:r>
            <a:endParaRPr/>
          </a:p>
        </p:txBody>
      </p:sp>
      <p:sp>
        <p:nvSpPr>
          <p:cNvPr id="114" name="Google Shape;114;p13"/>
          <p:cNvSpPr txBox="1"/>
          <p:nvPr/>
        </p:nvSpPr>
        <p:spPr>
          <a:xfrm>
            <a:off x="955928" y="2430000"/>
            <a:ext cx="397866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RB</a:t>
            </a:r>
            <a:endParaRPr/>
          </a:p>
        </p:txBody>
      </p:sp>
      <p:sp>
        <p:nvSpPr>
          <p:cNvPr id="115" name="Google Shape;115;p13"/>
          <p:cNvSpPr txBox="1"/>
          <p:nvPr/>
        </p:nvSpPr>
        <p:spPr>
          <a:xfrm>
            <a:off x="1738309" y="1209753"/>
            <a:ext cx="405880" cy="2769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s-CO" sz="1200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RC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Tema de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