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814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21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7873A3B-FFD4-41B8-998D-DA96C4D802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91F1F55-20A9-4646-BF6A-180421DE30E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28DF362-EBD4-4F6A-8696-0567170870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28366591-DCE8-4D7D-953A-967156AE8B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23D638A-839A-4143-81A8-B3048238E2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363570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1E3EEF9-4AC9-44A9-9509-744765297A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947C83BB-4C2F-4B55-BA78-3689A2EF23E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650C7F1F-FF20-43E7-A17E-8F50DFBA8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60050E1-0528-4051-A4EB-876893B4B1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37D4FE4F-BACE-4503-A680-277C60C72D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208102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3D334007-29BE-4AA4-BE53-49AE8A5882B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74398E90-D6B0-4287-A70F-D18E95A969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9CEA2D9-D54E-4FBE-A645-EB75267F40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1128CCA-4C62-4480-A74E-E9337AE6D4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BE9FD38-697E-48BC-86B7-CC9374731A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98615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25F3D2E-1C7B-4AE6-BCB6-804AD5847B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77EDBBE-7A5C-422D-8445-22ADDBFB5C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167DD7B-443E-4F96-B636-27763C217F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99539925-6BEC-4978-8AC8-2BFBD72BB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B9DA70D-1260-4218-A994-0E09C0F258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264269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5A9AD87-9F17-45B7-975D-70896474EF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670D9AE-7AEA-45AE-941D-4B2E72BC98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9166EB9-3B33-4439-B336-4BC3C4F78B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D5E797F6-31AD-4DA0-BAFC-CB62A241F4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DDFAE02-FDD6-4F31-A3CA-15E846C54D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71897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E35B641-63B5-4D10-A21C-33F1969E8C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D173B5B5-95F5-4BC5-AB55-E71B5ECCF56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875E29FB-4C11-4E69-84C4-8B2EEA7464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D1F55E31-D447-40B0-83E3-B278E70165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1642FBA1-4797-42E1-99A3-C354537019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982213FC-B323-4D20-A2FC-E3F720A72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648705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1A6E322-1EFB-4695-9319-DE7E7D7BA7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CA4BE1D-A427-4E75-9E91-AED9492293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DB42700F-3BF0-4D8A-976A-300CB6F8CA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0D60DC5E-30D5-4941-B9A4-F6AFA25E32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79A4ED73-6755-4726-935A-0D4E992E0AA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B2EA8B5C-4378-4F82-B043-0EC964F1EA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00051DFE-04B4-4477-A019-506DC68923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7B6469E6-D28B-401E-B20C-002587B5A6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2537321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106A20A-20DD-4367-B2EE-00B18C92B3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3A176E92-E75C-4F5B-8E5B-6AB7C9AFF7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76422592-475E-4732-A37B-2CD46B36E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E9E2B42-80E7-4717-B696-74C5F911B8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479934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CBC0E9D8-18E9-4AE6-BC3A-84BDEF8B2E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1AAE4703-EA27-4DE5-AD2D-BFF4E29AA3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95B32795-E42D-4B4A-9D00-13D0606AE2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457160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7FDBDF3-6C6F-4075-938B-BCB862C76C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75FCC550-6A3A-4D66-8307-BBDB9B405D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4CD09771-5372-4752-B497-5C1D4D2E22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C21A6C8-F5BB-4F48-B188-54E5EC376F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34122FB-2C05-4B9F-A129-C56E69486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CD6BAAE-B669-416D-8614-2AF55988A2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577235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6820B79-78AC-4702-80A2-DF097C5E9D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F1F15D79-E2DD-4ED9-B980-5133CC70FD4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48514FE4-E4FB-4CD6-9D97-FCB75B298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30FE47F-D914-48CB-86A7-EB73BC6DF4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0718E6C3-9DDA-410F-9000-2BBB91EF7A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D0553044-26B5-410E-A177-7C85458D69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249685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CE0C8148-D294-4A0B-AD65-012F2C9FF9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EB39B2F3-1721-415A-ADF2-6B75ED8ED7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301F5AB2-622E-4323-BAD5-89BC3F4BB81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5D5BBE-A764-41B8-A06E-ACB7CD189335}" type="datetimeFigureOut">
              <a:rPr lang="es-CO" smtClean="0"/>
              <a:t>4/01/2018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BC4974EB-529F-46E7-A39B-DAB30FB9373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9C68F37-B881-402B-83FB-8CA1416666B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E643AC-5F0E-4F3F-B96E-330B740A5B5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648743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abla 8">
            <a:extLst>
              <a:ext uri="{FF2B5EF4-FFF2-40B4-BE49-F238E27FC236}">
                <a16:creationId xmlns:a16="http://schemas.microsoft.com/office/drawing/2014/main" id="{F4ED6502-585B-4976-8386-2622A97E2E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5591799"/>
              </p:ext>
            </p:extLst>
          </p:nvPr>
        </p:nvGraphicFramePr>
        <p:xfrm>
          <a:off x="2032000" y="719666"/>
          <a:ext cx="8128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1918279951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339353261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Cantidad base del ISQ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Unidad base del SI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89756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Longitud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3001769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Masa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64873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Tiempo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3008329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>
                          <a:latin typeface="Amaranth" panose="02000503050000020004" pitchFamily="50" charset="0"/>
                        </a:rPr>
                        <a:t>Corriente eléctrica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010510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 err="1">
                          <a:latin typeface="Amaranth" panose="02000503050000020004" pitchFamily="50" charset="0"/>
                        </a:rPr>
                        <a:t>Temperartu</a:t>
                      </a:r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s-CO" dirty="0">
                        <a:latin typeface="Amaranth" panose="02000503050000020004" pitchFamily="50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59893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9170977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416</TotalTime>
  <Words>14</Words>
  <Application>Microsoft Office PowerPoint</Application>
  <PresentationFormat>Panorámica</PresentationFormat>
  <Paragraphs>7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Amaranth</vt:lpstr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juan Esteban Rivera García</dc:creator>
  <cp:lastModifiedBy>juan Esteban Rivera García</cp:lastModifiedBy>
  <cp:revision>8</cp:revision>
  <dcterms:created xsi:type="dcterms:W3CDTF">2018-01-04T20:49:12Z</dcterms:created>
  <dcterms:modified xsi:type="dcterms:W3CDTF">2018-01-05T03:46:05Z</dcterms:modified>
</cp:coreProperties>
</file>

<file path=docProps/thumbnail.jpeg>
</file>