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8" r:id="rId5"/>
    <p:sldId id="259" r:id="rId6"/>
    <p:sldId id="258" r:id="rId7"/>
    <p:sldId id="267" r:id="rId8"/>
    <p:sldId id="260" r:id="rId9"/>
    <p:sldId id="269" r:id="rId10"/>
    <p:sldId id="264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8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93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0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50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9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8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16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98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9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05/05/2024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03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hdphoto" Target="../media/hdphoto5.wdp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7023" y="0"/>
            <a:ext cx="838998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planificación </a:t>
            </a:r>
            <a:r>
              <a:rPr lang="es-ES" sz="5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 preparación</a:t>
            </a:r>
            <a:endParaRPr lang="es-ES" sz="5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72" y="535707"/>
            <a:ext cx="3881690" cy="5980545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3" y="985979"/>
            <a:ext cx="2540000" cy="254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9" y="923330"/>
            <a:ext cx="2541600" cy="254160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25277" y="9587"/>
            <a:ext cx="3693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 recursos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7" y="944301"/>
            <a:ext cx="2466226" cy="24662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7" y="3502537"/>
            <a:ext cx="1635462" cy="13936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45" y="1026509"/>
            <a:ext cx="2172617" cy="2172617"/>
          </a:xfrm>
          <a:prstGeom prst="rect">
            <a:avLst/>
          </a:prstGeom>
          <a:scene3d>
            <a:camera prst="isometricLeftDown"/>
            <a:lightRig rig="threePt" dir="t"/>
          </a:scene3d>
          <a:sp3d>
            <a:bevelT/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29" y="5131723"/>
            <a:ext cx="2548262" cy="13810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24" y="3432768"/>
            <a:ext cx="1533236" cy="153323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" y="4823647"/>
            <a:ext cx="1736481" cy="17364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81" y="4870983"/>
            <a:ext cx="1641808" cy="164180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89" y="5037238"/>
            <a:ext cx="1475553" cy="14755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9" y="1026509"/>
            <a:ext cx="3303670" cy="2992345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03" y="2888677"/>
            <a:ext cx="1475634" cy="226035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79" y="4013030"/>
            <a:ext cx="2044417" cy="10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2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20267" y="-9236"/>
            <a:ext cx="470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presentación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" y="923329"/>
            <a:ext cx="4913064" cy="326906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49" y="3638913"/>
            <a:ext cx="4271301" cy="3063535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22" y="923329"/>
            <a:ext cx="4566641" cy="326906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7432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72317" y="0"/>
            <a:ext cx="4599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organización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79722" y="3475645"/>
            <a:ext cx="2666469" cy="3176558"/>
            <a:chOff x="3058995" y="-181494"/>
            <a:chExt cx="6129338" cy="7301865"/>
          </a:xfrm>
        </p:grpSpPr>
        <p:grpSp>
          <p:nvGrpSpPr>
            <p:cNvPr id="12" name="Grupo 11"/>
            <p:cNvGrpSpPr/>
            <p:nvPr/>
          </p:nvGrpSpPr>
          <p:grpSpPr>
            <a:xfrm>
              <a:off x="3058995" y="-181494"/>
              <a:ext cx="6129338" cy="6858000"/>
              <a:chOff x="1961715" y="-166254"/>
              <a:chExt cx="6129338" cy="6858000"/>
            </a:xfrm>
          </p:grpSpPr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6268"/>
                        </a14:imgEffect>
                        <a14:imgEffect>
                          <a14:saturation sat="127000"/>
                        </a14:imgEffect>
                        <a14:imgEffect>
                          <a14:brightnessContrast bright="16000" contrast="-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1715" y="-166254"/>
                <a:ext cx="6129338" cy="6858000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733" y="3923071"/>
                <a:ext cx="808239" cy="808239"/>
              </a:xfrm>
              <a:prstGeom prst="rect">
                <a:avLst/>
              </a:prstGeom>
            </p:spPr>
          </p:pic>
        </p:grpSp>
        <p:sp>
          <p:nvSpPr>
            <p:cNvPr id="13" name="Rectángulo 12"/>
            <p:cNvSpPr/>
            <p:nvPr/>
          </p:nvSpPr>
          <p:spPr>
            <a:xfrm>
              <a:off x="4458633" y="5439973"/>
              <a:ext cx="3330054" cy="16803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Presidente </a:t>
              </a:r>
            </a:p>
            <a:p>
              <a:pPr algn="ctr"/>
              <a:r>
                <a:rPr lang="es-ES" sz="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de la FAMG</a:t>
              </a: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995" y="952579"/>
              <a:ext cx="1821180" cy="182118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11" y="1109040"/>
              <a:ext cx="1654395" cy="1508257"/>
            </a:xfrm>
            <a:prstGeom prst="rect">
              <a:avLst/>
            </a:prstGeom>
          </p:spPr>
        </p:pic>
      </p:grpSp>
      <p:grpSp>
        <p:nvGrpSpPr>
          <p:cNvPr id="19" name="Grupo 18"/>
          <p:cNvGrpSpPr/>
          <p:nvPr/>
        </p:nvGrpSpPr>
        <p:grpSpPr>
          <a:xfrm>
            <a:off x="2891120" y="812492"/>
            <a:ext cx="2870916" cy="3487849"/>
            <a:chOff x="3330572" y="15240"/>
            <a:chExt cx="5600299" cy="6803752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72" y="15240"/>
              <a:ext cx="5181177" cy="6631906"/>
            </a:xfrm>
            <a:prstGeom prst="rect">
              <a:avLst/>
            </a:prstGeom>
          </p:spPr>
        </p:pic>
        <p:sp>
          <p:nvSpPr>
            <p:cNvPr id="21" name="Rectángulo 20"/>
            <p:cNvSpPr/>
            <p:nvPr/>
          </p:nvSpPr>
          <p:spPr>
            <a:xfrm>
              <a:off x="3909072" y="5366920"/>
              <a:ext cx="4140508" cy="14520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Reina del</a:t>
              </a:r>
            </a:p>
            <a:p>
              <a:pPr algn="ctr"/>
              <a:r>
                <a:rPr lang="es-ES" sz="2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Imperio </a:t>
              </a:r>
              <a:r>
                <a:rPr lang="es-ES" sz="2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Cononial</a:t>
              </a:r>
              <a:endPara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161" y="4061938"/>
              <a:ext cx="830883" cy="830883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255" y="943177"/>
              <a:ext cx="1602616" cy="1419023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72" y="1008859"/>
              <a:ext cx="1445172" cy="1445172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5573734" y="3576799"/>
            <a:ext cx="3346068" cy="2919105"/>
            <a:chOff x="2270239" y="106680"/>
            <a:chExt cx="7424355" cy="6477000"/>
          </a:xfrm>
        </p:grpSpPr>
        <p:grpSp>
          <p:nvGrpSpPr>
            <p:cNvPr id="26" name="Grupo 25"/>
            <p:cNvGrpSpPr/>
            <p:nvPr/>
          </p:nvGrpSpPr>
          <p:grpSpPr>
            <a:xfrm>
              <a:off x="3215755" y="106680"/>
              <a:ext cx="5920383" cy="6477000"/>
              <a:chOff x="6398791" y="92597"/>
              <a:chExt cx="6268641" cy="6858000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>
                            <a14:foregroundMark x1="20875" y1="67333" x2="23459" y2="65636"/>
                            <a14:foregroundMark x1="38966" y1="78485" x2="58383" y2="875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8791" y="92597"/>
                <a:ext cx="6268641" cy="6858000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0254">
                <a:off x="8419131" y="4955141"/>
                <a:ext cx="1423881" cy="1423881"/>
              </a:xfrm>
              <a:prstGeom prst="rect">
                <a:avLst/>
              </a:prstGeom>
              <a:scene3d>
                <a:camera prst="perspectiveHeroicExtremeRightFacing"/>
                <a:lightRig rig="threePt" dir="t"/>
              </a:scene3d>
            </p:spPr>
          </p:pic>
        </p:grp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072" y="2754162"/>
              <a:ext cx="2020522" cy="1345517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25" b="96387" l="0" r="100000">
                          <a14:foregroundMark x1="41113" y1="16113" x2="58008" y2="30176"/>
                          <a14:foregroundMark x1="45215" y1="16504" x2="55762" y2="21875"/>
                          <a14:foregroundMark x1="29297" y1="37207" x2="73926" y2="37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049" y="2873657"/>
              <a:ext cx="1680795" cy="1680795"/>
            </a:xfrm>
            <a:prstGeom prst="rect">
              <a:avLst/>
            </a:prstGeom>
          </p:spPr>
        </p:pic>
        <p:sp>
          <p:nvSpPr>
            <p:cNvPr id="29" name="Rectángulo 28"/>
            <p:cNvSpPr/>
            <p:nvPr/>
          </p:nvSpPr>
          <p:spPr>
            <a:xfrm>
              <a:off x="2270239" y="545298"/>
              <a:ext cx="2818524" cy="22535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Secretaria General</a:t>
              </a:r>
            </a:p>
            <a:p>
              <a:pPr algn="ctr"/>
              <a:r>
                <a:rPr lang="es-ES" sz="2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de la OMI</a:t>
              </a:r>
              <a:endPara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80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71158" y="0"/>
            <a:ext cx="4401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 </a:t>
            </a:r>
            <a:r>
              <a:rPr lang="es-E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personajes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26" y="799029"/>
            <a:ext cx="252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27" y="2624196"/>
            <a:ext cx="1968937" cy="19689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75" y="4234837"/>
            <a:ext cx="2328701" cy="23287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60" y="688639"/>
            <a:ext cx="2520000" cy="252000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46" y="878572"/>
            <a:ext cx="2520000" cy="252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6" y="893077"/>
            <a:ext cx="2520000" cy="252000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75" y="4127517"/>
            <a:ext cx="2520000" cy="252000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99" y="2504622"/>
            <a:ext cx="2520000" cy="252000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6" y="2593943"/>
            <a:ext cx="2520000" cy="252000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46" y="2670000"/>
            <a:ext cx="2520000" cy="252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7" y="4127517"/>
            <a:ext cx="2520000" cy="252000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46" y="4054935"/>
            <a:ext cx="2520000" cy="252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4097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90100" y="9587"/>
            <a:ext cx="3563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 equipos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2319">
            <a:off x="567112" y="1848625"/>
            <a:ext cx="3118745" cy="443160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406">
            <a:off x="5596928" y="1958921"/>
            <a:ext cx="3117126" cy="443020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23" y="615667"/>
            <a:ext cx="3060877" cy="443160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7913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75758" y="-1985"/>
            <a:ext cx="4392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Las mecánicas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8" y="524917"/>
            <a:ext cx="5051980" cy="343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" y="3240862"/>
            <a:ext cx="5043054" cy="3395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89" y="5168721"/>
            <a:ext cx="1887752" cy="14905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191">
            <a:off x="7512417" y="3896064"/>
            <a:ext cx="1243209" cy="17404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313">
            <a:off x="5545933" y="4020737"/>
            <a:ext cx="1311225" cy="18357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4" y="1168829"/>
            <a:ext cx="3427439" cy="1677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168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70079" y="0"/>
            <a:ext cx="4803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 juegos AJDA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46" y="3689104"/>
            <a:ext cx="4880113" cy="288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48" y="1205698"/>
            <a:ext cx="4362311" cy="288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18" y="687001"/>
            <a:ext cx="1760400" cy="1760400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5" y="809104"/>
            <a:ext cx="4174648" cy="288000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6" y="3368704"/>
            <a:ext cx="1760400" cy="1760400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17" y="4550336"/>
            <a:ext cx="1759616" cy="1759616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6699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" y="1196452"/>
            <a:ext cx="4140715" cy="412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/>
          <p:cNvSpPr/>
          <p:nvPr/>
        </p:nvSpPr>
        <p:spPr>
          <a:xfrm>
            <a:off x="2615607" y="-1987"/>
            <a:ext cx="3912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 desarrollo 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7" t="-2396" r="-2881" b="-5475"/>
          <a:stretch/>
        </p:blipFill>
        <p:spPr>
          <a:xfrm>
            <a:off x="3980873" y="840508"/>
            <a:ext cx="4673600" cy="3639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6" y="3456177"/>
            <a:ext cx="4368799" cy="274990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54609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56263" y="9587"/>
            <a:ext cx="4231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finalización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5" b="97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24" y="1640013"/>
            <a:ext cx="1085166" cy="10629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36" y="2302913"/>
            <a:ext cx="1087226" cy="8948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7" y="749758"/>
            <a:ext cx="1190224" cy="10837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8" y="2682185"/>
            <a:ext cx="2699962" cy="3879273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2" y="932916"/>
            <a:ext cx="2967634" cy="2293171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91" y="898457"/>
            <a:ext cx="1490296" cy="130282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57" y="2905216"/>
            <a:ext cx="1966741" cy="229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72" y="5687091"/>
            <a:ext cx="871573" cy="87436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2" y="3537084"/>
            <a:ext cx="2549946" cy="1895021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01600" prst="riblet"/>
          </a:sp3d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90" y="4401465"/>
            <a:ext cx="3749151" cy="1912881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4" y="1045248"/>
            <a:ext cx="2984401" cy="1705094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937862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2092</TotalTime>
  <Words>36</Words>
  <Application>Microsoft Office PowerPoint</Application>
  <PresentationFormat>Presentación en pantalla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75</cp:revision>
  <dcterms:created xsi:type="dcterms:W3CDTF">2024-03-06T16:22:51Z</dcterms:created>
  <dcterms:modified xsi:type="dcterms:W3CDTF">2024-05-05T10:40:11Z</dcterms:modified>
</cp:coreProperties>
</file>