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7" r:id="rId5"/>
    <p:sldId id="272" r:id="rId6"/>
    <p:sldId id="268" r:id="rId7"/>
    <p:sldId id="269" r:id="rId8"/>
    <p:sldId id="271" r:id="rId9"/>
    <p:sldId id="270" r:id="rId10"/>
  </p:sldIdLst>
  <p:sldSz cx="10058400" cy="77724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C2F"/>
    <a:srgbClr val="CDBB8B"/>
    <a:srgbClr val="DBCB9D"/>
    <a:srgbClr val="A48A46"/>
    <a:srgbClr val="7B6835"/>
    <a:srgbClr val="E0D2A4"/>
    <a:srgbClr val="E5DED1"/>
    <a:srgbClr val="ECE3CA"/>
    <a:srgbClr val="353232"/>
    <a:srgbClr val="2A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 snapToObjects="1">
      <p:cViewPr varScale="1">
        <p:scale>
          <a:sx n="70" d="100"/>
          <a:sy n="70" d="100"/>
        </p:scale>
        <p:origin x="826" y="53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4EECCC-A3A3-43E8-92B2-9C131664DCF1}" type="datetime1">
              <a:rPr lang="es-ES" noProof="1" smtClean="0"/>
              <a:t>04/05/2024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A2D044-165D-4073-A1D7-135CC84F2C96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7BF2E4-B511-4D84-A79E-6ABB165832DF}" type="datetime1">
              <a:rPr lang="es-ES" noProof="0" smtClean="0"/>
              <a:t>04/05/2024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A7FC50-9E2E-4A2F-AF8A-DB6386E9FED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A7FC50-9E2E-4A2F-AF8A-DB6386E9FED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2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4149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497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5A7FC50-9E2E-4A2F-AF8A-DB6386E9FED9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601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upo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51" name="Grupo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50" name="Grupo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9" name="Grupo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8" name="Grupo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7" name="Grupo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6" name="Grupo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4" name="Grupo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545" name="Grupo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ítulo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28" name="Marcador de texto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55" name="Marcador de texto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2" name="Marcador de texto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3" name="Marcador de texto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1" name="Marcador de texto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upo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Nombre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A9F643-480D-4703-BD98-0F776A8D664A}" type="datetime1">
              <a:rPr lang="es-ES" noProof="1" dirty="0" smtClean="0"/>
              <a:t>04/05/2024</a:t>
            </a:fld>
            <a:endParaRPr lang="es-ES" noProof="1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FC8BF8-C7D8-4C43-831F-F8811CD0014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hf sldNum="0" hdr="0" ftr="0" dt="0"/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D401D-AF25-47D4-B969-971BF52A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3400700"/>
            <a:ext cx="8266176" cy="1188720"/>
          </a:xfrm>
        </p:spPr>
        <p:txBody>
          <a:bodyPr rtlCol="0"/>
          <a:lstStyle/>
          <a:p>
            <a:pPr rtl="0"/>
            <a:r>
              <a:rPr lang="es-ES" dirty="0" smtClean="0"/>
              <a:t>“Nombre”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000" i="1" dirty="0" smtClean="0"/>
              <a:t>alias </a:t>
            </a:r>
            <a:r>
              <a:rPr lang="es-ES" sz="3000" i="1" dirty="0" smtClean="0"/>
              <a:t>“”</a:t>
            </a:r>
            <a:endParaRPr lang="es-ES" sz="3000" i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007940-E009-45EE-A42A-5D12D9595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486" y="5232172"/>
            <a:ext cx="8412480" cy="365760"/>
          </a:xfrm>
        </p:spPr>
        <p:txBody>
          <a:bodyPr rtlCol="0"/>
          <a:lstStyle/>
          <a:p>
            <a:pPr rtl="0"/>
            <a:r>
              <a:rPr lang="es-ES" sz="3800" dirty="0" smtClean="0"/>
              <a:t>En reconocimiento </a:t>
            </a:r>
            <a:r>
              <a:rPr lang="es-ES" sz="3800" dirty="0" smtClean="0"/>
              <a:t>como “</a:t>
            </a:r>
            <a:r>
              <a:rPr lang="es-ES" sz="3800" b="1" dirty="0" smtClean="0"/>
              <a:t>Campeón ….”</a:t>
            </a:r>
            <a:endParaRPr lang="es-ES" sz="38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32F9BB-2CB9-47E2-B255-F01442345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1967158"/>
            <a:ext cx="9694634" cy="706437"/>
          </a:xfrm>
        </p:spPr>
        <p:txBody>
          <a:bodyPr rtlCol="0"/>
          <a:lstStyle/>
          <a:p>
            <a:r>
              <a:rPr lang="es-ES" b="1" dirty="0" smtClean="0">
                <a:solidFill>
                  <a:srgbClr val="002060"/>
                </a:solidFill>
              </a:rPr>
              <a:t>“Nombre de la actividad”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BE6E74-71A0-4420-B9C8-0D3170AF9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3011860"/>
            <a:ext cx="3657600" cy="365760"/>
          </a:xfrm>
        </p:spPr>
        <p:txBody>
          <a:bodyPr rtlCol="0"/>
          <a:lstStyle/>
          <a:p>
            <a:pPr rtl="0"/>
            <a:r>
              <a:rPr lang="es-ES" sz="2000" dirty="0" smtClean="0"/>
              <a:t>a</a:t>
            </a:r>
            <a:endParaRPr lang="es-ES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DDD54D9-31F9-4153-A897-CDD40D5F0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6471800"/>
            <a:ext cx="7315200" cy="268308"/>
          </a:xfrm>
        </p:spPr>
        <p:txBody>
          <a:bodyPr rtlCol="0"/>
          <a:lstStyle/>
          <a:p>
            <a:pPr rtl="0"/>
            <a:r>
              <a:rPr lang="es-ES" sz="2000" dirty="0" smtClean="0"/>
              <a:t>La organización</a:t>
            </a:r>
            <a:endParaRPr lang="es-ES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ECCD394-CF6F-4A5D-99DF-54FAD3D92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6878665"/>
            <a:ext cx="7315200" cy="265176"/>
          </a:xfrm>
        </p:spPr>
        <p:txBody>
          <a:bodyPr rtlCol="0"/>
          <a:lstStyle/>
          <a:p>
            <a:pPr rtl="0"/>
            <a:r>
              <a:rPr lang="es-ES" sz="2000" dirty="0" smtClean="0"/>
              <a:t>DD</a:t>
            </a:r>
            <a:r>
              <a:rPr lang="es-ES" sz="2000" dirty="0" smtClean="0"/>
              <a:t> </a:t>
            </a:r>
            <a:r>
              <a:rPr lang="es-ES" sz="2000" dirty="0"/>
              <a:t>de </a:t>
            </a:r>
            <a:r>
              <a:rPr lang="es-ES" sz="2000" dirty="0" smtClean="0"/>
              <a:t>mes</a:t>
            </a:r>
            <a:r>
              <a:rPr lang="es-ES" sz="2000" dirty="0" smtClean="0"/>
              <a:t> </a:t>
            </a:r>
            <a:r>
              <a:rPr lang="es-ES" sz="2000" dirty="0"/>
              <a:t>de </a:t>
            </a:r>
            <a:r>
              <a:rPr lang="es-ES" sz="2000" dirty="0" smtClean="0"/>
              <a:t>año</a:t>
            </a:r>
            <a:endParaRPr lang="es-ES" sz="2000" dirty="0"/>
          </a:p>
        </p:txBody>
      </p:sp>
      <p:sp>
        <p:nvSpPr>
          <p:cNvPr id="14" name="Retraso 13"/>
          <p:cNvSpPr/>
          <p:nvPr/>
        </p:nvSpPr>
        <p:spPr>
          <a:xfrm rot="5400000">
            <a:off x="4285971" y="575593"/>
            <a:ext cx="1361509" cy="1375461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0" rIns="36000" bIns="0" rtlCol="0" anchor="ctr"/>
          <a:lstStyle/>
          <a:p>
            <a:pPr algn="ctr"/>
            <a:r>
              <a:rPr lang="es-ES" sz="2000" dirty="0" smtClean="0"/>
              <a:t>Escudo</a:t>
            </a:r>
            <a:endParaRPr lang="es-ES" sz="2000" dirty="0"/>
          </a:p>
        </p:txBody>
      </p:sp>
      <p:sp>
        <p:nvSpPr>
          <p:cNvPr id="15" name="Rectángulo 14"/>
          <p:cNvSpPr/>
          <p:nvPr/>
        </p:nvSpPr>
        <p:spPr>
          <a:xfrm>
            <a:off x="774134" y="1886036"/>
            <a:ext cx="131064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Bandera</a:t>
            </a:r>
            <a:endParaRPr lang="es-ES" sz="2000" dirty="0"/>
          </a:p>
        </p:txBody>
      </p:sp>
      <p:sp>
        <p:nvSpPr>
          <p:cNvPr id="16" name="Rectángulo 15"/>
          <p:cNvSpPr/>
          <p:nvPr/>
        </p:nvSpPr>
        <p:spPr>
          <a:xfrm>
            <a:off x="7848677" y="1916574"/>
            <a:ext cx="131064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Mascota</a:t>
            </a:r>
            <a:endParaRPr lang="es-ES" sz="2000" dirty="0"/>
          </a:p>
        </p:txBody>
      </p:sp>
      <p:sp>
        <p:nvSpPr>
          <p:cNvPr id="17" name="Rectángulo 16"/>
          <p:cNvSpPr/>
          <p:nvPr/>
        </p:nvSpPr>
        <p:spPr>
          <a:xfrm>
            <a:off x="6538037" y="6167658"/>
            <a:ext cx="131064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Sello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24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408218"/>
            <a:ext cx="3124200" cy="3124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6" y="408218"/>
            <a:ext cx="3124201" cy="31242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3978731"/>
            <a:ext cx="3124200" cy="3124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6" y="3978731"/>
            <a:ext cx="3124201" cy="31242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408218"/>
            <a:ext cx="3124201" cy="31242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1" y="3978730"/>
            <a:ext cx="3124201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29" y="446314"/>
            <a:ext cx="3124800" cy="3124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973286"/>
            <a:ext cx="3124800" cy="312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00" y="3973286"/>
            <a:ext cx="3124800" cy="312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29" y="3973286"/>
            <a:ext cx="3124800" cy="312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29" y="446314"/>
            <a:ext cx="3124800" cy="31248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446314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4" y="4049486"/>
            <a:ext cx="3124800" cy="312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14" y="4049486"/>
            <a:ext cx="3124800" cy="312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14" y="402772"/>
            <a:ext cx="3124800" cy="312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402772"/>
            <a:ext cx="3124800" cy="3124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4049486"/>
            <a:ext cx="3124800" cy="312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4" y="402772"/>
            <a:ext cx="3124800" cy="31248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4049486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" y="626229"/>
            <a:ext cx="3124800" cy="312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1372"/>
            <a:ext cx="3124800" cy="312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6" y="631372"/>
            <a:ext cx="3124800" cy="312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7" y="4082143"/>
            <a:ext cx="3124800" cy="312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82143"/>
            <a:ext cx="3124800" cy="312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6" y="4082143"/>
            <a:ext cx="3124800" cy="3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C0B6C-69A1-4D45-9515-0D4838D7352A}">
  <ds:schemaRefs>
    <ds:schemaRef ds:uri="http://purl.org/dc/terms/"/>
    <ds:schemaRef ds:uri="16c05727-aa75-4e4a-9b5f-8a80a116589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schemas.microsoft.com/sharepoint/v3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Personalizado</PresentationFormat>
  <Paragraphs>14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Tema de Office</vt:lpstr>
      <vt:lpstr>“Nombre” alias “”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2024-05-04T16:19:39Z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