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6" r:id="rId11"/>
    <p:sldId id="265" r:id="rId12"/>
    <p:sldId id="267" r:id="rId13"/>
    <p:sldId id="269" r:id="rId14"/>
    <p:sldId id="270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20" autoAdjust="0"/>
    <p:restoredTop sz="94660"/>
  </p:normalViewPr>
  <p:slideViewPr>
    <p:cSldViewPr snapToGrid="0">
      <p:cViewPr>
        <p:scale>
          <a:sx n="25" d="100"/>
          <a:sy n="25" d="100"/>
        </p:scale>
        <p:origin x="3010" y="13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005EC-B209-4506-91E9-EAB9A9803EF7}" type="datetimeFigureOut">
              <a:rPr lang="es-ES" smtClean="0"/>
              <a:t>09/06/2024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E4A2B-415B-4D8F-B700-8DA69782DF6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934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184A3-A2EF-48D1-BE8A-44B2565406B7}" type="datetimeFigureOut">
              <a:rPr lang="es-ES" smtClean="0"/>
              <a:t>09/06/2024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D884-166E-4E9E-92A4-4DC6FA2E98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1561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184A3-A2EF-48D1-BE8A-44B2565406B7}" type="datetimeFigureOut">
              <a:rPr lang="es-ES" smtClean="0"/>
              <a:t>09/06/2024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D884-166E-4E9E-92A4-4DC6FA2E98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24298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184A3-A2EF-48D1-BE8A-44B2565406B7}" type="datetimeFigureOut">
              <a:rPr lang="es-ES" smtClean="0"/>
              <a:t>09/06/2024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D884-166E-4E9E-92A4-4DC6FA2E98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9249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184A3-A2EF-48D1-BE8A-44B2565406B7}" type="datetimeFigureOut">
              <a:rPr lang="es-ES" smtClean="0"/>
              <a:t>09/06/2024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D884-166E-4E9E-92A4-4DC6FA2E98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6743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184A3-A2EF-48D1-BE8A-44B2565406B7}" type="datetimeFigureOut">
              <a:rPr lang="es-ES" smtClean="0"/>
              <a:t>09/06/2024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D884-166E-4E9E-92A4-4DC6FA2E98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69361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184A3-A2EF-48D1-BE8A-44B2565406B7}" type="datetimeFigureOut">
              <a:rPr lang="es-ES" smtClean="0"/>
              <a:t>09/06/2024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D884-166E-4E9E-92A4-4DC6FA2E98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2367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184A3-A2EF-48D1-BE8A-44B2565406B7}" type="datetimeFigureOut">
              <a:rPr lang="es-ES" smtClean="0"/>
              <a:t>09/06/2024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D884-166E-4E9E-92A4-4DC6FA2E98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45673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184A3-A2EF-48D1-BE8A-44B2565406B7}" type="datetimeFigureOut">
              <a:rPr lang="es-ES" smtClean="0"/>
              <a:t>09/06/2024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D884-166E-4E9E-92A4-4DC6FA2E98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4014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184A3-A2EF-48D1-BE8A-44B2565406B7}" type="datetimeFigureOut">
              <a:rPr lang="es-ES" smtClean="0"/>
              <a:t>09/06/2024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D884-166E-4E9E-92A4-4DC6FA2E98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87806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184A3-A2EF-48D1-BE8A-44B2565406B7}" type="datetimeFigureOut">
              <a:rPr lang="es-ES" smtClean="0"/>
              <a:t>09/06/2024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D884-166E-4E9E-92A4-4DC6FA2E98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07632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184A3-A2EF-48D1-BE8A-44B2565406B7}" type="datetimeFigureOut">
              <a:rPr lang="es-ES" smtClean="0"/>
              <a:t>09/06/2024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D884-166E-4E9E-92A4-4DC6FA2E98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89448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184A3-A2EF-48D1-BE8A-44B2565406B7}" type="datetimeFigureOut">
              <a:rPr lang="es-ES" smtClean="0"/>
              <a:t>09/06/2024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7D884-166E-4E9E-92A4-4DC6FA2E98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908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microsoft.com/office/2007/relationships/hdphoto" Target="../media/hdphoto4.wdp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3.png"/><Relationship Id="rId17" Type="http://schemas.microsoft.com/office/2007/relationships/hdphoto" Target="../media/hdphoto4.wdp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3058995" y="-120534"/>
            <a:ext cx="6129338" cy="6987368"/>
            <a:chOff x="3058995" y="-181494"/>
            <a:chExt cx="6129338" cy="6987368"/>
          </a:xfrm>
        </p:grpSpPr>
        <p:grpSp>
          <p:nvGrpSpPr>
            <p:cNvPr id="8" name="Grupo 7"/>
            <p:cNvGrpSpPr/>
            <p:nvPr/>
          </p:nvGrpSpPr>
          <p:grpSpPr>
            <a:xfrm>
              <a:off x="3058995" y="-181494"/>
              <a:ext cx="6129338" cy="6858000"/>
              <a:chOff x="1961715" y="-166254"/>
              <a:chExt cx="6129338" cy="6858000"/>
            </a:xfrm>
          </p:grpSpPr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6268"/>
                        </a14:imgEffect>
                        <a14:imgEffect>
                          <a14:saturation sat="127000"/>
                        </a14:imgEffect>
                        <a14:imgEffect>
                          <a14:brightnessContrast bright="16000" contrast="-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1715" y="-166254"/>
                <a:ext cx="6129338" cy="6858000"/>
              </a:xfrm>
              <a:prstGeom prst="rect">
                <a:avLst/>
              </a:prstGeom>
            </p:spPr>
          </p:pic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6733" y="3923071"/>
                <a:ext cx="808239" cy="808239"/>
              </a:xfrm>
              <a:prstGeom prst="rect">
                <a:avLst/>
              </a:prstGeom>
            </p:spPr>
          </p:pic>
        </p:grpSp>
        <p:sp>
          <p:nvSpPr>
            <p:cNvPr id="9" name="Rectángulo 8"/>
            <p:cNvSpPr/>
            <p:nvPr/>
          </p:nvSpPr>
          <p:spPr>
            <a:xfrm>
              <a:off x="4812342" y="5482435"/>
              <a:ext cx="2622641" cy="132343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C000"/>
                  </a:solidFill>
                </a:rPr>
                <a:t>Presidente </a:t>
              </a:r>
            </a:p>
            <a:p>
              <a:pPr algn="ctr"/>
              <a:r>
                <a:rPr lang="es-E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C000"/>
                  </a:solidFill>
                </a:rPr>
                <a:t>de la FAMG</a:t>
              </a: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8995" y="952579"/>
              <a:ext cx="1821180" cy="1821180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111" y="1109040"/>
              <a:ext cx="1654395" cy="1508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0713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3418887" y="-726443"/>
            <a:ext cx="6120000" cy="8918108"/>
            <a:chOff x="3418887" y="-726443"/>
            <a:chExt cx="6120000" cy="8918108"/>
          </a:xfrm>
        </p:grpSpPr>
        <p:pic>
          <p:nvPicPr>
            <p:cNvPr id="3" name="Imagen 2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887" y="5131665"/>
              <a:ext cx="6120000" cy="3060000"/>
            </a:xfrm>
            <a:prstGeom prst="rect">
              <a:avLst/>
            </a:prstGeom>
            <a:scene3d>
              <a:camera prst="perspectiveAbove"/>
              <a:lightRig rig="threePt" dir="t"/>
            </a:scene3d>
          </p:spPr>
        </p:pic>
        <p:pic>
          <p:nvPicPr>
            <p:cNvPr id="5" name="Imagen 4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887" y="2217851"/>
              <a:ext cx="5580000" cy="3060000"/>
            </a:xfrm>
            <a:prstGeom prst="rect">
              <a:avLst/>
            </a:prstGeom>
            <a:scene3d>
              <a:camera prst="perspectiveAbove"/>
              <a:lightRig rig="threePt" dir="t"/>
            </a:scene3d>
          </p:spPr>
        </p:pic>
        <p:pic>
          <p:nvPicPr>
            <p:cNvPr id="6" name="Imagen 5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887" y="-726443"/>
              <a:ext cx="5400000" cy="3060000"/>
            </a:xfrm>
            <a:prstGeom prst="rect">
              <a:avLst/>
            </a:prstGeom>
            <a:scene3d>
              <a:camera prst="perspectiveAbove"/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2596416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397" y="0"/>
            <a:ext cx="4451205" cy="6858000"/>
          </a:xfrm>
          <a:prstGeom prst="rect">
            <a:avLst/>
          </a:prstGeom>
          <a:scene3d>
            <a:camera prst="perspectiveAbove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880032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4381928" y="182880"/>
            <a:ext cx="5605252" cy="7532789"/>
            <a:chOff x="4381928" y="441960"/>
            <a:chExt cx="5605252" cy="7532789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928" y="441960"/>
              <a:ext cx="2240280" cy="224028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  <a:softEdge rad="63500"/>
            </a:effectLst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1402" y="1976397"/>
              <a:ext cx="1577994" cy="2417147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165" y="2286238"/>
              <a:ext cx="2224423" cy="2224423"/>
            </a:xfrm>
            <a:prstGeom prst="rect">
              <a:avLst/>
            </a:prstGeom>
            <a:scene3d>
              <a:camera prst="perspectiveContrastingRightFacing"/>
              <a:lightRig rig="threePt" dir="t"/>
            </a:scene3d>
            <a:sp3d>
              <a:bevelT/>
            </a:sp3d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321" y="441960"/>
              <a:ext cx="1417320" cy="1417320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3618" y="4510661"/>
              <a:ext cx="2253562" cy="1102895"/>
            </a:xfrm>
            <a:prstGeom prst="rect">
              <a:avLst/>
            </a:prstGeom>
            <a:effectLst>
              <a:reflection blurRad="6350" stA="50000" endA="300" endPos="55500" dist="101600" dir="5400000" sy="-100000" algn="bl" rotWithShape="0"/>
            </a:effec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2760">
              <a:off x="4871797" y="5654728"/>
              <a:ext cx="1657157" cy="2320021"/>
            </a:xfrm>
            <a:prstGeom prst="rect">
              <a:avLst/>
            </a:prstGeom>
            <a:scene3d>
              <a:camera prst="perspectiveRelaxedModerately"/>
              <a:lightRig rig="threePt" dir="t"/>
            </a:scene3d>
            <a:sp3d>
              <a:bevelT/>
            </a:sp3d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7053">
              <a:off x="8001092" y="5620919"/>
              <a:ext cx="1609441" cy="2253217"/>
            </a:xfrm>
            <a:prstGeom prst="rect">
              <a:avLst/>
            </a:prstGeom>
            <a:scene3d>
              <a:camera prst="perspectiveRelaxedModerately"/>
              <a:lightRig rig="threePt" dir="t"/>
            </a:scene3d>
            <a:sp3d>
              <a:bevelT/>
            </a:sp3d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43164" y1="20215" x2="64063" y2="430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6307" y="4090370"/>
              <a:ext cx="2407920" cy="2407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836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17721" y="1007012"/>
            <a:ext cx="12074279" cy="4428438"/>
            <a:chOff x="117721" y="1007012"/>
            <a:chExt cx="12074279" cy="4428438"/>
          </a:xfrm>
        </p:grpSpPr>
        <p:grpSp>
          <p:nvGrpSpPr>
            <p:cNvPr id="5" name="Grupo 4"/>
            <p:cNvGrpSpPr/>
            <p:nvPr/>
          </p:nvGrpSpPr>
          <p:grpSpPr>
            <a:xfrm>
              <a:off x="117721" y="1007012"/>
              <a:ext cx="1868396" cy="1814690"/>
              <a:chOff x="1671213" y="1917405"/>
              <a:chExt cx="2359152" cy="1814690"/>
            </a:xfrm>
          </p:grpSpPr>
          <p:cxnSp>
            <p:nvCxnSpPr>
              <p:cNvPr id="19" name="Conector recto 18"/>
              <p:cNvCxnSpPr/>
              <p:nvPr/>
            </p:nvCxnSpPr>
            <p:spPr>
              <a:xfrm>
                <a:off x="2850789" y="3204791"/>
                <a:ext cx="0" cy="527304"/>
              </a:xfrm>
              <a:prstGeom prst="line">
                <a:avLst/>
              </a:prstGeom>
              <a:ln w="38100">
                <a:solidFill>
                  <a:srgbClr val="7D07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ángulo redondeado 19"/>
              <p:cNvSpPr/>
              <p:nvPr/>
            </p:nvSpPr>
            <p:spPr>
              <a:xfrm>
                <a:off x="1671213" y="1917405"/>
                <a:ext cx="2359152" cy="1287386"/>
              </a:xfrm>
              <a:prstGeom prst="roundRect">
                <a:avLst/>
              </a:prstGeom>
              <a:solidFill>
                <a:srgbClr val="7D076C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s-ES" sz="2400" b="1" dirty="0" smtClean="0"/>
                  <a:t>La planificación y preparación</a:t>
                </a:r>
                <a:endParaRPr lang="es-ES" sz="2400" b="1" dirty="0"/>
              </a:p>
            </p:txBody>
          </p:sp>
        </p:grpSp>
        <p:grpSp>
          <p:nvGrpSpPr>
            <p:cNvPr id="6" name="Grupo 5"/>
            <p:cNvGrpSpPr/>
            <p:nvPr/>
          </p:nvGrpSpPr>
          <p:grpSpPr>
            <a:xfrm>
              <a:off x="1251801" y="3679707"/>
              <a:ext cx="1867555" cy="1755743"/>
              <a:chOff x="3447666" y="4652103"/>
              <a:chExt cx="2359152" cy="1414875"/>
            </a:xfrm>
          </p:grpSpPr>
          <p:cxnSp>
            <p:nvCxnSpPr>
              <p:cNvPr id="17" name="Conector recto 16"/>
              <p:cNvCxnSpPr/>
              <p:nvPr/>
            </p:nvCxnSpPr>
            <p:spPr>
              <a:xfrm flipV="1">
                <a:off x="4616949" y="4652103"/>
                <a:ext cx="10293" cy="441674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ángulo redondeado 17"/>
              <p:cNvSpPr/>
              <p:nvPr/>
            </p:nvSpPr>
            <p:spPr>
              <a:xfrm>
                <a:off x="3447666" y="5020530"/>
                <a:ext cx="2359152" cy="1046448"/>
              </a:xfrm>
              <a:prstGeom prst="roundRect">
                <a:avLst/>
              </a:prstGeom>
              <a:solidFill>
                <a:srgbClr val="B8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s-ES" sz="2400" b="1" dirty="0"/>
                  <a:t>La presentación</a:t>
                </a:r>
              </a:p>
            </p:txBody>
          </p:sp>
        </p:grpSp>
        <p:grpSp>
          <p:nvGrpSpPr>
            <p:cNvPr id="7" name="Grupo 6"/>
            <p:cNvGrpSpPr/>
            <p:nvPr/>
          </p:nvGrpSpPr>
          <p:grpSpPr>
            <a:xfrm>
              <a:off x="4653621" y="1007012"/>
              <a:ext cx="1868396" cy="1827339"/>
              <a:chOff x="8726359" y="2117926"/>
              <a:chExt cx="2359152" cy="1509217"/>
            </a:xfrm>
          </p:grpSpPr>
          <p:cxnSp>
            <p:nvCxnSpPr>
              <p:cNvPr id="15" name="Conector recto 14"/>
              <p:cNvCxnSpPr/>
              <p:nvPr/>
            </p:nvCxnSpPr>
            <p:spPr>
              <a:xfrm flipH="1">
                <a:off x="9905935" y="3062955"/>
                <a:ext cx="2726" cy="564188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ángulo redondeado 15"/>
              <p:cNvSpPr/>
              <p:nvPr/>
            </p:nvSpPr>
            <p:spPr>
              <a:xfrm>
                <a:off x="8726359" y="2117926"/>
                <a:ext cx="2359152" cy="1063265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" rIns="18000" rtlCol="0" anchor="ctr"/>
              <a:lstStyle/>
              <a:p>
                <a:pPr algn="ctr"/>
                <a:r>
                  <a:rPr lang="es-ES" sz="2400" b="1" dirty="0" smtClean="0"/>
                  <a:t>Los</a:t>
                </a:r>
              </a:p>
              <a:p>
                <a:pPr algn="ctr"/>
                <a:r>
                  <a:rPr lang="es-ES" sz="2400" b="1" dirty="0" smtClean="0"/>
                  <a:t>equipos</a:t>
                </a:r>
                <a:endParaRPr lang="es-ES" sz="2400" b="1" dirty="0"/>
              </a:p>
            </p:txBody>
          </p:sp>
        </p:grpSp>
        <p:grpSp>
          <p:nvGrpSpPr>
            <p:cNvPr id="8" name="Grupo 7"/>
            <p:cNvGrpSpPr/>
            <p:nvPr/>
          </p:nvGrpSpPr>
          <p:grpSpPr>
            <a:xfrm>
              <a:off x="2385671" y="1007012"/>
              <a:ext cx="1868396" cy="1902185"/>
              <a:chOff x="5427536" y="1854843"/>
              <a:chExt cx="2359152" cy="1902185"/>
            </a:xfrm>
          </p:grpSpPr>
          <p:cxnSp>
            <p:nvCxnSpPr>
              <p:cNvPr id="13" name="Conector recto 12"/>
              <p:cNvCxnSpPr/>
              <p:nvPr/>
            </p:nvCxnSpPr>
            <p:spPr>
              <a:xfrm>
                <a:off x="6607112" y="3087190"/>
                <a:ext cx="0" cy="669838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ángulo redondeado 13"/>
              <p:cNvSpPr/>
              <p:nvPr/>
            </p:nvSpPr>
            <p:spPr>
              <a:xfrm>
                <a:off x="5427536" y="1854843"/>
                <a:ext cx="2359152" cy="1287386"/>
              </a:xfrm>
              <a:prstGeom prst="roundRect">
                <a:avLst/>
              </a:prstGeom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" rIns="18000" rtlCol="0" anchor="ctr"/>
              <a:lstStyle/>
              <a:p>
                <a:pPr algn="ctr"/>
                <a:r>
                  <a:rPr lang="es-ES" sz="2400" b="1" dirty="0"/>
                  <a:t>La organización</a:t>
                </a:r>
              </a:p>
            </p:txBody>
          </p:sp>
        </p:grpSp>
        <p:grpSp>
          <p:nvGrpSpPr>
            <p:cNvPr id="9" name="Grupo 8"/>
            <p:cNvGrpSpPr/>
            <p:nvPr/>
          </p:nvGrpSpPr>
          <p:grpSpPr>
            <a:xfrm>
              <a:off x="3519121" y="3679766"/>
              <a:ext cx="1868396" cy="1755684"/>
              <a:chOff x="7211896" y="4666218"/>
              <a:chExt cx="2359152" cy="1755684"/>
            </a:xfrm>
          </p:grpSpPr>
          <p:cxnSp>
            <p:nvCxnSpPr>
              <p:cNvPr id="11" name="Conector recto 10"/>
              <p:cNvCxnSpPr/>
              <p:nvPr/>
            </p:nvCxnSpPr>
            <p:spPr>
              <a:xfrm>
                <a:off x="8389021" y="4666218"/>
                <a:ext cx="2451" cy="457128"/>
              </a:xfrm>
              <a:prstGeom prst="line">
                <a:avLst/>
              </a:prstGeom>
              <a:ln w="38100">
                <a:solidFill>
                  <a:srgbClr val="E69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ángulo redondeado 11"/>
              <p:cNvSpPr/>
              <p:nvPr/>
            </p:nvSpPr>
            <p:spPr>
              <a:xfrm>
                <a:off x="7211896" y="5111769"/>
                <a:ext cx="2359152" cy="1310133"/>
              </a:xfrm>
              <a:prstGeom prst="roundRect">
                <a:avLst/>
              </a:prstGeom>
              <a:solidFill>
                <a:srgbClr val="E6984A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" rIns="18000" rtlCol="0" anchor="ctr"/>
              <a:lstStyle/>
              <a:p>
                <a:pPr algn="ctr"/>
                <a:r>
                  <a:rPr lang="es-ES" sz="2400" b="1" dirty="0"/>
                  <a:t>Los </a:t>
                </a:r>
                <a:r>
                  <a:rPr lang="es-ES" sz="2400" b="1" dirty="0" smtClean="0"/>
                  <a:t>personajes</a:t>
                </a:r>
                <a:endParaRPr lang="es-ES" sz="2400" b="1" dirty="0"/>
              </a:p>
            </p:txBody>
          </p:sp>
        </p:grpSp>
        <p:grpSp>
          <p:nvGrpSpPr>
            <p:cNvPr id="66" name="Grupo 65"/>
            <p:cNvGrpSpPr/>
            <p:nvPr/>
          </p:nvGrpSpPr>
          <p:grpSpPr>
            <a:xfrm>
              <a:off x="5787282" y="3679766"/>
              <a:ext cx="1868396" cy="1755684"/>
              <a:chOff x="7211896" y="4666218"/>
              <a:chExt cx="2359152" cy="1755684"/>
            </a:xfrm>
            <a:solidFill>
              <a:srgbClr val="223B68"/>
            </a:solidFill>
          </p:grpSpPr>
          <p:cxnSp>
            <p:nvCxnSpPr>
              <p:cNvPr id="67" name="Conector recto 66"/>
              <p:cNvCxnSpPr/>
              <p:nvPr/>
            </p:nvCxnSpPr>
            <p:spPr>
              <a:xfrm>
                <a:off x="8389021" y="4666218"/>
                <a:ext cx="2451" cy="457128"/>
              </a:xfrm>
              <a:prstGeom prst="line">
                <a:avLst/>
              </a:prstGeom>
              <a:grpFill/>
              <a:ln w="38100">
                <a:solidFill>
                  <a:srgbClr val="223B6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Rectángulo redondeado 67"/>
              <p:cNvSpPr/>
              <p:nvPr/>
            </p:nvSpPr>
            <p:spPr>
              <a:xfrm>
                <a:off x="7211896" y="5111770"/>
                <a:ext cx="2359152" cy="1310132"/>
              </a:xfrm>
              <a:prstGeom prst="roundRect">
                <a:avLst/>
              </a:prstGeom>
              <a:grpFill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" rIns="18000" rtlCol="0" anchor="ctr"/>
              <a:lstStyle/>
              <a:p>
                <a:pPr algn="ctr"/>
                <a:r>
                  <a:rPr lang="es-ES" sz="2400" b="1" dirty="0"/>
                  <a:t>Las mecánicas</a:t>
                </a:r>
              </a:p>
            </p:txBody>
          </p:sp>
        </p:grpSp>
        <p:sp>
          <p:nvSpPr>
            <p:cNvPr id="55" name="Rectángulo redondeado 54"/>
            <p:cNvSpPr/>
            <p:nvPr/>
          </p:nvSpPr>
          <p:spPr>
            <a:xfrm>
              <a:off x="117721" y="2836906"/>
              <a:ext cx="12074279" cy="830473"/>
            </a:xfrm>
            <a:prstGeom prst="roundRect">
              <a:avLst/>
            </a:prstGeom>
            <a:solidFill>
              <a:srgbClr val="1243CC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4000" b="1" dirty="0" smtClean="0"/>
                <a:t>Gamificando con juegos AJDA</a:t>
              </a:r>
              <a:endParaRPr lang="es-ES" sz="4000" b="1" dirty="0"/>
            </a:p>
          </p:txBody>
        </p:sp>
        <p:grpSp>
          <p:nvGrpSpPr>
            <p:cNvPr id="69" name="Grupo 68"/>
            <p:cNvGrpSpPr/>
            <p:nvPr/>
          </p:nvGrpSpPr>
          <p:grpSpPr>
            <a:xfrm>
              <a:off x="6921571" y="1007012"/>
              <a:ext cx="1868396" cy="1827339"/>
              <a:chOff x="8726359" y="1799804"/>
              <a:chExt cx="2359152" cy="1827339"/>
            </a:xfrm>
            <a:solidFill>
              <a:srgbClr val="75AEDD"/>
            </a:solidFill>
          </p:grpSpPr>
          <p:cxnSp>
            <p:nvCxnSpPr>
              <p:cNvPr id="70" name="Conector recto 69"/>
              <p:cNvCxnSpPr/>
              <p:nvPr/>
            </p:nvCxnSpPr>
            <p:spPr>
              <a:xfrm flipH="1">
                <a:off x="9905935" y="3062955"/>
                <a:ext cx="2726" cy="564188"/>
              </a:xfrm>
              <a:prstGeom prst="line">
                <a:avLst/>
              </a:prstGeom>
              <a:grpFill/>
              <a:ln w="38100">
                <a:solidFill>
                  <a:srgbClr val="2D929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Rectángulo redondeado 70"/>
              <p:cNvSpPr/>
              <p:nvPr/>
            </p:nvSpPr>
            <p:spPr>
              <a:xfrm>
                <a:off x="8726359" y="1799804"/>
                <a:ext cx="2359152" cy="1287386"/>
              </a:xfrm>
              <a:prstGeom prst="roundRect">
                <a:avLst/>
              </a:prstGeom>
              <a:solidFill>
                <a:srgbClr val="2D9297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s-ES" sz="2400" b="1" dirty="0" smtClean="0"/>
                  <a:t>Los</a:t>
                </a:r>
              </a:p>
              <a:p>
                <a:pPr algn="ctr"/>
                <a:r>
                  <a:rPr lang="es-ES" sz="2400" b="1" dirty="0" smtClean="0"/>
                  <a:t>juegos AJDA</a:t>
                </a:r>
                <a:endParaRPr lang="es-ES" sz="2400" b="1" dirty="0"/>
              </a:p>
            </p:txBody>
          </p:sp>
        </p:grpSp>
        <p:grpSp>
          <p:nvGrpSpPr>
            <p:cNvPr id="73" name="Grupo 72"/>
            <p:cNvGrpSpPr/>
            <p:nvPr/>
          </p:nvGrpSpPr>
          <p:grpSpPr>
            <a:xfrm>
              <a:off x="8055443" y="3679766"/>
              <a:ext cx="1868396" cy="1755684"/>
              <a:chOff x="7211896" y="4666218"/>
              <a:chExt cx="2359152" cy="1755684"/>
            </a:xfrm>
          </p:grpSpPr>
          <p:cxnSp>
            <p:nvCxnSpPr>
              <p:cNvPr id="74" name="Conector recto 73"/>
              <p:cNvCxnSpPr/>
              <p:nvPr/>
            </p:nvCxnSpPr>
            <p:spPr>
              <a:xfrm>
                <a:off x="8389021" y="4666218"/>
                <a:ext cx="2451" cy="457128"/>
              </a:xfrm>
              <a:prstGeom prst="line">
                <a:avLst/>
              </a:prstGeom>
              <a:ln w="38100">
                <a:solidFill>
                  <a:srgbClr val="FF66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Rectángulo redondeado 74"/>
              <p:cNvSpPr/>
              <p:nvPr/>
            </p:nvSpPr>
            <p:spPr>
              <a:xfrm>
                <a:off x="7211896" y="5111770"/>
                <a:ext cx="2359152" cy="1310132"/>
              </a:xfrm>
              <a:prstGeom prst="roundRect">
                <a:avLst/>
              </a:prstGeom>
              <a:solidFill>
                <a:srgbClr val="FF66CC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" rIns="18000" rtlCol="0" anchor="ctr"/>
              <a:lstStyle/>
              <a:p>
                <a:pPr algn="ctr"/>
                <a:r>
                  <a:rPr lang="es-ES" sz="2400" b="1" dirty="0" smtClean="0"/>
                  <a:t>El</a:t>
                </a:r>
              </a:p>
              <a:p>
                <a:pPr algn="ctr"/>
                <a:r>
                  <a:rPr lang="es-ES" sz="2400" b="1" dirty="0" smtClean="0"/>
                  <a:t>desarrollo</a:t>
                </a:r>
                <a:endParaRPr lang="es-ES" sz="2400" b="1" dirty="0"/>
              </a:p>
            </p:txBody>
          </p:sp>
        </p:grpSp>
        <p:grpSp>
          <p:nvGrpSpPr>
            <p:cNvPr id="76" name="Grupo 75"/>
            <p:cNvGrpSpPr/>
            <p:nvPr/>
          </p:nvGrpSpPr>
          <p:grpSpPr>
            <a:xfrm>
              <a:off x="9189520" y="1007012"/>
              <a:ext cx="1868396" cy="1827339"/>
              <a:chOff x="8726359" y="1799804"/>
              <a:chExt cx="2359152" cy="1827339"/>
            </a:xfrm>
            <a:solidFill>
              <a:srgbClr val="F97B7B"/>
            </a:solidFill>
          </p:grpSpPr>
          <p:cxnSp>
            <p:nvCxnSpPr>
              <p:cNvPr id="77" name="Conector recto 76"/>
              <p:cNvCxnSpPr/>
              <p:nvPr/>
            </p:nvCxnSpPr>
            <p:spPr>
              <a:xfrm flipH="1">
                <a:off x="9905935" y="3062955"/>
                <a:ext cx="2726" cy="564188"/>
              </a:xfrm>
              <a:prstGeom prst="line">
                <a:avLst/>
              </a:prstGeom>
              <a:grpFill/>
              <a:ln w="38100">
                <a:solidFill>
                  <a:srgbClr val="F97B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Rectángulo redondeado 77"/>
              <p:cNvSpPr/>
              <p:nvPr/>
            </p:nvSpPr>
            <p:spPr>
              <a:xfrm>
                <a:off x="8726359" y="1799804"/>
                <a:ext cx="2359152" cy="1287386"/>
              </a:xfrm>
              <a:prstGeom prst="roundRect">
                <a:avLst/>
              </a:prstGeom>
              <a:grpFill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" rIns="18000" rtlCol="0" anchor="ctr"/>
              <a:lstStyle/>
              <a:p>
                <a:pPr algn="ctr"/>
                <a:r>
                  <a:rPr lang="es-ES" sz="2400" b="1" dirty="0"/>
                  <a:t>La finalización</a:t>
                </a:r>
              </a:p>
            </p:txBody>
          </p:sp>
        </p:grpSp>
        <p:grpSp>
          <p:nvGrpSpPr>
            <p:cNvPr id="82" name="Grupo 81"/>
            <p:cNvGrpSpPr/>
            <p:nvPr/>
          </p:nvGrpSpPr>
          <p:grpSpPr>
            <a:xfrm>
              <a:off x="10323604" y="3679766"/>
              <a:ext cx="1868396" cy="1755684"/>
              <a:chOff x="7211896" y="4666218"/>
              <a:chExt cx="2359152" cy="1755684"/>
            </a:xfrm>
            <a:solidFill>
              <a:schemeClr val="tx1"/>
            </a:solidFill>
          </p:grpSpPr>
          <p:cxnSp>
            <p:nvCxnSpPr>
              <p:cNvPr id="83" name="Conector recto 82"/>
              <p:cNvCxnSpPr/>
              <p:nvPr/>
            </p:nvCxnSpPr>
            <p:spPr>
              <a:xfrm>
                <a:off x="8389021" y="4666218"/>
                <a:ext cx="2451" cy="457128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Rectángulo redondeado 83"/>
              <p:cNvSpPr/>
              <p:nvPr/>
            </p:nvSpPr>
            <p:spPr>
              <a:xfrm>
                <a:off x="7211896" y="5111770"/>
                <a:ext cx="2359152" cy="1310132"/>
              </a:xfrm>
              <a:prstGeom prst="roundRect">
                <a:avLst/>
              </a:prstGeom>
              <a:grpFill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s-ES" sz="2400" b="1" dirty="0" smtClean="0"/>
                  <a:t>Los</a:t>
                </a:r>
              </a:p>
              <a:p>
                <a:pPr algn="ctr"/>
                <a:r>
                  <a:rPr lang="es-ES" sz="2400" b="1" dirty="0" smtClean="0"/>
                  <a:t>recursos</a:t>
                </a:r>
                <a:endParaRPr lang="es-ES" sz="24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86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7" t="-3601" r="-1818" b="-3825"/>
          <a:stretch/>
        </p:blipFill>
        <p:spPr>
          <a:xfrm>
            <a:off x="1168400" y="1127760"/>
            <a:ext cx="10312400" cy="395223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1248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3330572" y="15240"/>
            <a:ext cx="5600299" cy="6675120"/>
            <a:chOff x="3330572" y="15240"/>
            <a:chExt cx="5600299" cy="667512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0572" y="15240"/>
              <a:ext cx="5181178" cy="6631907"/>
            </a:xfrm>
            <a:prstGeom prst="rect">
              <a:avLst/>
            </a:prstGeom>
          </p:spPr>
        </p:pic>
        <p:sp>
          <p:nvSpPr>
            <p:cNvPr id="6" name="Rectángulo 5"/>
            <p:cNvSpPr/>
            <p:nvPr/>
          </p:nvSpPr>
          <p:spPr>
            <a:xfrm>
              <a:off x="4127697" y="5366921"/>
              <a:ext cx="3703258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C000"/>
                  </a:solidFill>
                </a:rPr>
                <a:t>Reina del</a:t>
              </a:r>
            </a:p>
            <a:p>
              <a:pPr algn="ctr"/>
              <a:r>
                <a:rPr lang="es-ES" sz="4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C000"/>
                  </a:solidFill>
                </a:rPr>
                <a:t>Imperio Colonial</a:t>
              </a:r>
              <a:endParaRPr lang="es-E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endParaRPr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161" y="4061938"/>
              <a:ext cx="830883" cy="830883"/>
            </a:xfrm>
            <a:prstGeom prst="rect">
              <a:avLst/>
            </a:prstGeom>
            <a:scene3d>
              <a:camera prst="obliqueTopLeft"/>
              <a:lightRig rig="threePt" dir="t"/>
            </a:scene3d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313" b="100000" l="1671" r="988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255" y="943177"/>
              <a:ext cx="1602616" cy="1419023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0572" y="1008859"/>
              <a:ext cx="1445172" cy="144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095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2331720" y="106680"/>
            <a:ext cx="7075965" cy="6477000"/>
            <a:chOff x="2331720" y="106680"/>
            <a:chExt cx="7075965" cy="6477000"/>
          </a:xfrm>
        </p:grpSpPr>
        <p:grpSp>
          <p:nvGrpSpPr>
            <p:cNvPr id="7" name="Grupo 6"/>
            <p:cNvGrpSpPr/>
            <p:nvPr/>
          </p:nvGrpSpPr>
          <p:grpSpPr>
            <a:xfrm>
              <a:off x="3031318" y="106680"/>
              <a:ext cx="5920383" cy="6477000"/>
              <a:chOff x="6203500" y="92597"/>
              <a:chExt cx="6268641" cy="6858000"/>
            </a:xfrm>
          </p:grpSpPr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>
                            <a14:foregroundMark x1="20875" y1="67333" x2="23459" y2="65636"/>
                            <a14:foregroundMark x1="38966" y1="78485" x2="58383" y2="8757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3500" y="92597"/>
                <a:ext cx="6268641" cy="6858000"/>
              </a:xfrm>
              <a:prstGeom prst="rect">
                <a:avLst/>
              </a:prstGeom>
            </p:spPr>
          </p:pic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50254">
                <a:off x="8419131" y="4955141"/>
                <a:ext cx="1423881" cy="1423881"/>
              </a:xfrm>
              <a:prstGeom prst="rect">
                <a:avLst/>
              </a:prstGeom>
              <a:scene3d>
                <a:camera prst="perspectiveHeroicExtremeRightFacing"/>
                <a:lightRig rig="threePt" dir="t"/>
              </a:scene3d>
            </p:spPr>
          </p:pic>
        </p:grp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7162" y="2754162"/>
              <a:ext cx="2020523" cy="1345516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25" b="96387" l="0" r="100000">
                          <a14:foregroundMark x1="41113" y1="16113" x2="58008" y2="30176"/>
                          <a14:foregroundMark x1="45215" y1="16504" x2="55762" y2="21875"/>
                          <a14:foregroundMark x1="29297" y1="37207" x2="73926" y2="372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8048" y="2504782"/>
              <a:ext cx="1680795" cy="1680795"/>
            </a:xfrm>
            <a:prstGeom prst="rect">
              <a:avLst/>
            </a:prstGeom>
          </p:spPr>
        </p:pic>
        <p:sp>
          <p:nvSpPr>
            <p:cNvPr id="10" name="Rectángulo 9"/>
            <p:cNvSpPr/>
            <p:nvPr/>
          </p:nvSpPr>
          <p:spPr>
            <a:xfrm>
              <a:off x="2331720" y="565790"/>
              <a:ext cx="2532028" cy="193899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4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C000"/>
                  </a:solidFill>
                </a:rPr>
                <a:t>Secretaria General</a:t>
              </a:r>
            </a:p>
            <a:p>
              <a:pPr algn="ctr"/>
              <a:r>
                <a:rPr lang="es-ES" sz="4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C000"/>
                  </a:solidFill>
                </a:rPr>
                <a:t>de la OMI</a:t>
              </a:r>
              <a:endParaRPr lang="es-E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5795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o 36"/>
          <p:cNvGrpSpPr/>
          <p:nvPr/>
        </p:nvGrpSpPr>
        <p:grpSpPr>
          <a:xfrm>
            <a:off x="230843" y="-4441865"/>
            <a:ext cx="12588163" cy="16584191"/>
            <a:chOff x="230843" y="-4441865"/>
            <a:chExt cx="12588163" cy="16584191"/>
          </a:xfrm>
        </p:grpSpPr>
        <p:grpSp>
          <p:nvGrpSpPr>
            <p:cNvPr id="5" name="Grupo 4"/>
            <p:cNvGrpSpPr/>
            <p:nvPr/>
          </p:nvGrpSpPr>
          <p:grpSpPr>
            <a:xfrm>
              <a:off x="230843" y="5284326"/>
              <a:ext cx="6129338" cy="6858000"/>
              <a:chOff x="1961715" y="-166254"/>
              <a:chExt cx="6129338" cy="6858000"/>
            </a:xfrm>
          </p:grpSpPr>
          <p:pic>
            <p:nvPicPr>
              <p:cNvPr id="9" name="Imagen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6268"/>
                        </a14:imgEffect>
                        <a14:imgEffect>
                          <a14:saturation sat="127000"/>
                        </a14:imgEffect>
                        <a14:imgEffect>
                          <a14:brightnessContrast bright="16000" contrast="-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1715" y="-166254"/>
                <a:ext cx="6129338" cy="6858000"/>
              </a:xfrm>
              <a:prstGeom prst="rect">
                <a:avLst/>
              </a:prstGeom>
              <a:effectLst>
                <a:softEdge rad="12700"/>
              </a:effectLst>
            </p:spPr>
          </p:pic>
          <p:pic>
            <p:nvPicPr>
              <p:cNvPr id="10" name="Imagen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6733" y="3923071"/>
                <a:ext cx="808239" cy="808239"/>
              </a:xfrm>
              <a:prstGeom prst="rect">
                <a:avLst/>
              </a:prstGeom>
            </p:spPr>
          </p:pic>
        </p:grpSp>
        <p:sp>
          <p:nvSpPr>
            <p:cNvPr id="6" name="Rectángulo 5"/>
            <p:cNvSpPr/>
            <p:nvPr/>
          </p:nvSpPr>
          <p:spPr>
            <a:xfrm>
              <a:off x="7828732" y="9373651"/>
              <a:ext cx="3279016" cy="132343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4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C000"/>
                  </a:solidFill>
                </a:rPr>
                <a:t>Presidente </a:t>
              </a:r>
              <a:endParaRPr lang="es-E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endParaRPr>
            </a:p>
            <a:p>
              <a:pPr algn="ctr"/>
              <a:r>
                <a:rPr lang="es-E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C000"/>
                  </a:solidFill>
                </a:rPr>
                <a:t>de la FAMG</a:t>
              </a:r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843" y="6676305"/>
              <a:ext cx="1821180" cy="1821180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959" y="6832766"/>
              <a:ext cx="1654395" cy="1508257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758" y="-4441865"/>
              <a:ext cx="5181178" cy="6631907"/>
            </a:xfrm>
            <a:prstGeom prst="rect">
              <a:avLst/>
            </a:prstGeom>
            <a:effectLst>
              <a:softEdge rad="12700"/>
            </a:effectLst>
          </p:spPr>
        </p:pic>
        <p:sp>
          <p:nvSpPr>
            <p:cNvPr id="13" name="Rectángulo 12"/>
            <p:cNvSpPr/>
            <p:nvPr/>
          </p:nvSpPr>
          <p:spPr>
            <a:xfrm>
              <a:off x="7404490" y="-2150295"/>
              <a:ext cx="3703258" cy="132343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C000"/>
                  </a:solidFill>
                </a:rPr>
                <a:t>Reina del</a:t>
              </a:r>
            </a:p>
            <a:p>
              <a:pPr algn="ctr"/>
              <a:r>
                <a:rPr lang="es-E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C000"/>
                  </a:solidFill>
                </a:rPr>
                <a:t>Imperio Colonial</a:t>
              </a:r>
              <a:endParaRPr lang="es-E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endParaRPr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7347" y="-395167"/>
              <a:ext cx="830883" cy="830883"/>
            </a:xfrm>
            <a:prstGeom prst="rect">
              <a:avLst/>
            </a:prstGeom>
            <a:scene3d>
              <a:camera prst="obliqueTopLeft"/>
              <a:lightRig rig="threePt" dir="t"/>
            </a:scene3d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313" b="100000" l="1671" r="988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4441" y="-3467036"/>
              <a:ext cx="1602616" cy="1419023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758" y="-3401354"/>
              <a:ext cx="1445172" cy="1445172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20875" y1="67333" x2="23459" y2="65636"/>
                          <a14:foregroundMark x1="38966" y1="78485" x2="58383" y2="875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0183" y="1016804"/>
              <a:ext cx="5611872" cy="6139484"/>
            </a:xfrm>
            <a:prstGeom prst="rect">
              <a:avLst/>
            </a:prstGeom>
            <a:effectLst>
              <a:softEdge rad="12700"/>
            </a:effectLst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0254">
              <a:off x="8433681" y="5369897"/>
              <a:ext cx="1274700" cy="1274700"/>
            </a:xfrm>
            <a:prstGeom prst="rect">
              <a:avLst/>
            </a:prstGeom>
            <a:scene3d>
              <a:camera prst="perspectiveHeroicExtremeRightFacing"/>
              <a:lightRig rig="threePt" dir="t"/>
            </a:scene3d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3772" y="1912465"/>
              <a:ext cx="1915234" cy="1275401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125" b="96387" l="0" r="100000">
                          <a14:foregroundMark x1="41113" y1="16113" x2="58008" y2="30176"/>
                          <a14:foregroundMark x1="45215" y1="16504" x2="55762" y2="21875"/>
                          <a14:foregroundMark x1="29297" y1="37207" x2="73926" y2="372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891" y="1753562"/>
              <a:ext cx="1593209" cy="1593209"/>
            </a:xfrm>
            <a:prstGeom prst="rect">
              <a:avLst/>
            </a:prstGeom>
          </p:spPr>
        </p:pic>
        <p:sp>
          <p:nvSpPr>
            <p:cNvPr id="21" name="Rectángulo 20"/>
            <p:cNvSpPr/>
            <p:nvPr/>
          </p:nvSpPr>
          <p:spPr>
            <a:xfrm>
              <a:off x="1599734" y="3392430"/>
              <a:ext cx="4228202" cy="132343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4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C000"/>
                  </a:solidFill>
                </a:rPr>
                <a:t>Secretaria General</a:t>
              </a:r>
            </a:p>
            <a:p>
              <a:pPr algn="ctr"/>
              <a:r>
                <a:rPr lang="es-ES" sz="4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C000"/>
                  </a:solidFill>
                </a:rPr>
                <a:t>de la OMI</a:t>
              </a:r>
              <a:endParaRPr lang="es-E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endParaRPr>
            </a:p>
          </p:txBody>
        </p:sp>
        <p:cxnSp>
          <p:nvCxnSpPr>
            <p:cNvPr id="27" name="Conector recto 26"/>
            <p:cNvCxnSpPr/>
            <p:nvPr/>
          </p:nvCxnSpPr>
          <p:spPr>
            <a:xfrm flipV="1">
              <a:off x="4880599" y="-1479976"/>
              <a:ext cx="2575509" cy="26702"/>
            </a:xfrm>
            <a:prstGeom prst="line">
              <a:avLst/>
            </a:prstGeom>
            <a:ln w="3810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8" name="Conector recto 27"/>
            <p:cNvCxnSpPr/>
            <p:nvPr/>
          </p:nvCxnSpPr>
          <p:spPr>
            <a:xfrm flipV="1">
              <a:off x="5806702" y="10008668"/>
              <a:ext cx="2028926" cy="26702"/>
            </a:xfrm>
            <a:prstGeom prst="line">
              <a:avLst/>
            </a:prstGeom>
            <a:ln w="3810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4" name="Conector recto 33"/>
            <p:cNvCxnSpPr/>
            <p:nvPr/>
          </p:nvCxnSpPr>
          <p:spPr>
            <a:xfrm>
              <a:off x="5809193" y="4115402"/>
              <a:ext cx="2579907" cy="0"/>
            </a:xfrm>
            <a:prstGeom prst="line">
              <a:avLst/>
            </a:prstGeom>
            <a:ln w="3810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797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118969" y="-1471669"/>
            <a:ext cx="9840040" cy="14762827"/>
            <a:chOff x="118969" y="-1471669"/>
            <a:chExt cx="9840040" cy="14762827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56022">
              <a:off x="5325647" y="6603266"/>
              <a:ext cx="4633362" cy="6687892"/>
            </a:xfrm>
            <a:prstGeom prst="rect">
              <a:avLst/>
            </a:prstGeom>
            <a:scene3d>
              <a:camera prst="perspectiveAbove"/>
              <a:lightRig rig="threePt" dir="t"/>
            </a:scene3d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1525" y="-1471669"/>
              <a:ext cx="5472540" cy="7720975"/>
            </a:xfrm>
            <a:prstGeom prst="rect">
              <a:avLst/>
            </a:prstGeom>
            <a:scene3d>
              <a:camera prst="perspectiveAbove"/>
              <a:lightRig rig="threePt" dir="t"/>
            </a:scene3d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8982">
              <a:off x="118969" y="3696380"/>
              <a:ext cx="5219154" cy="6820500"/>
            </a:xfrm>
            <a:prstGeom prst="rect">
              <a:avLst/>
            </a:prstGeom>
            <a:scene3d>
              <a:camera prst="perspectiveAbove"/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3316004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953297" y="-2441249"/>
            <a:ext cx="9327092" cy="13684797"/>
            <a:chOff x="2543232" y="-2470746"/>
            <a:chExt cx="9327092" cy="13684797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570541">
              <a:off x="2803953" y="6009412"/>
              <a:ext cx="3427439" cy="1677392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8462" y="5140084"/>
              <a:ext cx="6151862" cy="41769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8000" y="7818586"/>
              <a:ext cx="5043054" cy="33954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Moderately"/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79313">
              <a:off x="3436829" y="2671560"/>
              <a:ext cx="2057143" cy="2880000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5077" y="-1063714"/>
              <a:ext cx="2057669" cy="2880000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3251">
              <a:off x="2543232" y="-2379041"/>
              <a:ext cx="2057669" cy="2880000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1164">
              <a:off x="2782561" y="1492459"/>
              <a:ext cx="2055039" cy="2880000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898">
              <a:off x="7873746" y="2402071"/>
              <a:ext cx="2057143" cy="2880000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6614" y="-250104"/>
              <a:ext cx="2057143" cy="2880000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25567">
              <a:off x="9232279" y="-2470746"/>
              <a:ext cx="2057143" cy="2880000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2207">
              <a:off x="9653977" y="1094787"/>
              <a:ext cx="2059339" cy="2880000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3056" y="3492902"/>
              <a:ext cx="1887752" cy="1490516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4579075" y="-155517"/>
              <a:ext cx="3809900" cy="1864569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</p:spTree>
    <p:extLst>
      <p:ext uri="{BB962C8B-B14F-4D97-AF65-F5344CB8AC3E}">
        <p14:creationId xmlns:p14="http://schemas.microsoft.com/office/powerpoint/2010/main" val="1019604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1793306" y="0"/>
            <a:ext cx="6088703" cy="8843416"/>
            <a:chOff x="1793306" y="0"/>
            <a:chExt cx="6088703" cy="8843416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3306" y="4661096"/>
              <a:ext cx="6062400" cy="4182320"/>
            </a:xfrm>
            <a:prstGeom prst="rect">
              <a:avLst/>
            </a:prstGeom>
            <a:scene3d>
              <a:camera prst="perspectiveAbove"/>
              <a:lightRig rig="threePt" dir="t"/>
            </a:scene3d>
            <a:sp3d>
              <a:bevelT/>
            </a:sp3d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9609" y="2346734"/>
              <a:ext cx="6062400" cy="4002400"/>
            </a:xfrm>
            <a:prstGeom prst="rect">
              <a:avLst/>
            </a:prstGeom>
            <a:scene3d>
              <a:camera prst="perspectiveAbove"/>
              <a:lightRig rig="threePt" dir="t"/>
            </a:scene3d>
            <a:sp3d>
              <a:bevelT/>
            </a:sp3d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0942" y="0"/>
              <a:ext cx="6061067" cy="3576940"/>
            </a:xfrm>
            <a:prstGeom prst="rect">
              <a:avLst/>
            </a:prstGeom>
            <a:scene3d>
              <a:camera prst="perspectiveAbove"/>
              <a:lightRig rig="threePt" dir="t"/>
            </a:scene3d>
            <a:sp3d>
              <a:bevelT/>
            </a:sp3d>
          </p:spPr>
        </p:pic>
      </p:grpSp>
    </p:spTree>
    <p:extLst>
      <p:ext uri="{BB962C8B-B14F-4D97-AF65-F5344CB8AC3E}">
        <p14:creationId xmlns:p14="http://schemas.microsoft.com/office/powerpoint/2010/main" val="1229675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2895600" y="-868680"/>
            <a:ext cx="8719934" cy="11356515"/>
            <a:chOff x="2575560" y="-211425"/>
            <a:chExt cx="8719934" cy="11356515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6837" y="336955"/>
              <a:ext cx="4518157" cy="3466458"/>
            </a:xfrm>
            <a:prstGeom prst="rect">
              <a:avLst/>
            </a:prstGeom>
            <a:scene3d>
              <a:camera prst="perspectiveRight"/>
              <a:lightRig rig="threePt" dir="t"/>
            </a:scene3d>
            <a:sp3d>
              <a:bevelT/>
            </a:sp3d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5560" y="3950416"/>
              <a:ext cx="5152139" cy="3901439"/>
            </a:xfrm>
            <a:prstGeom prst="rect">
              <a:avLst/>
            </a:prstGeom>
            <a:scene3d>
              <a:camera prst="perspectiveContrastingRightFacing"/>
              <a:lightRig rig="threePt" dir="t"/>
            </a:scene3d>
            <a:sp3d>
              <a:bevelT/>
            </a:sp3d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1574" y="4337748"/>
              <a:ext cx="4783920" cy="6660339"/>
            </a:xfrm>
            <a:prstGeom prst="rect">
              <a:avLst/>
            </a:prstGeom>
            <a:scene3d>
              <a:camera prst="isometricOffAxis2Left"/>
              <a:lightRig rig="threePt" dir="t"/>
            </a:scene3d>
            <a:sp3d>
              <a:bevelT/>
            </a:sp3d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1912" y="7590490"/>
              <a:ext cx="4559434" cy="3554600"/>
            </a:xfrm>
            <a:prstGeom prst="rect">
              <a:avLst/>
            </a:prstGeom>
            <a:scene3d>
              <a:camera prst="isometricOffAxis1Right"/>
              <a:lightRig rig="threePt" dir="t"/>
            </a:scene3d>
            <a:sp3d>
              <a:bevelT/>
            </a:sp3d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482" y="-211425"/>
              <a:ext cx="4860172" cy="4402170"/>
            </a:xfrm>
            <a:prstGeom prst="rect">
              <a:avLst/>
            </a:prstGeom>
            <a:scene3d>
              <a:camera prst="perspectiveLeft"/>
              <a:lightRig rig="threePt" dir="t"/>
            </a:scene3d>
            <a:sp3d>
              <a:bevelT/>
            </a:sp3d>
          </p:spPr>
        </p:pic>
      </p:grpSp>
    </p:spTree>
    <p:extLst>
      <p:ext uri="{BB962C8B-B14F-4D97-AF65-F5344CB8AC3E}">
        <p14:creationId xmlns:p14="http://schemas.microsoft.com/office/powerpoint/2010/main" val="3462083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53057" y="226584"/>
            <a:ext cx="7634922" cy="9756804"/>
            <a:chOff x="2868297" y="196104"/>
            <a:chExt cx="7634922" cy="9756804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8699" y="6325669"/>
              <a:ext cx="5684520" cy="2971919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  <a:sp3d>
              <a:bevelT/>
            </a:sp3d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8297" y="5965627"/>
              <a:ext cx="3121024" cy="3987281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5620" y="196104"/>
              <a:ext cx="3957956" cy="5870076"/>
            </a:xfrm>
            <a:prstGeom prst="rect">
              <a:avLst/>
            </a:prstGeom>
            <a:scene3d>
              <a:camera prst="obliqueTopLeft"/>
              <a:lightRig rig="threePt" dir="t"/>
            </a:scene3d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3264" y1="37390" x2="33333" y2="18166"/>
                          <a14:foregroundMark x1="51832" y1="11817" x2="59860" y2="118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3441" y="229364"/>
              <a:ext cx="1699260" cy="1681466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820" y="1905568"/>
              <a:ext cx="2428203" cy="2122752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900" y="4102021"/>
              <a:ext cx="2964342" cy="1606569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</p:spTree>
    <p:extLst>
      <p:ext uri="{BB962C8B-B14F-4D97-AF65-F5344CB8AC3E}">
        <p14:creationId xmlns:p14="http://schemas.microsoft.com/office/powerpoint/2010/main" val="17420517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3526</TotalTime>
  <Words>53</Words>
  <Application>Microsoft Office PowerPoint</Application>
  <PresentationFormat>Panorámica</PresentationFormat>
  <Paragraphs>27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Jesus</dc:creator>
  <cp:lastModifiedBy>Jesus</cp:lastModifiedBy>
  <cp:revision>61</cp:revision>
  <dcterms:created xsi:type="dcterms:W3CDTF">2024-05-01T14:41:45Z</dcterms:created>
  <dcterms:modified xsi:type="dcterms:W3CDTF">2024-06-09T00:03:33Z</dcterms:modified>
</cp:coreProperties>
</file>