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83" d="100"/>
          <a:sy n="83" d="100"/>
        </p:scale>
        <p:origin x="11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0882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993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7900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5505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7596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0598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585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3163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4983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584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3980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05B0A-974F-429F-B5D3-2A571EBCCA67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003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617811" y="0"/>
            <a:ext cx="39083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Presentación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0" y="774800"/>
            <a:ext cx="8982780" cy="597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77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91396" y="9587"/>
            <a:ext cx="81612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Resultados. Evaluación </a:t>
            </a:r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final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24" y="934284"/>
            <a:ext cx="7526152" cy="32753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293" y="2852603"/>
            <a:ext cx="4375467" cy="3251677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 w="101600" prst="riblet"/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9162"/>
            <a:ext cx="6352262" cy="3241033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827524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6001" y="0"/>
            <a:ext cx="901201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Juegos AJDA. </a:t>
            </a:r>
            <a:r>
              <a:rPr lang="es-ES" sz="44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 isla del tesoro,</a:t>
            </a:r>
            <a:endParaRPr lang="es-ES" sz="4400" b="1" i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s-ES" sz="44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Capitán del equipo y Reto al campeón</a:t>
            </a:r>
            <a:endParaRPr lang="es-ES" sz="4400" b="1" i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542" y="2106878"/>
            <a:ext cx="1402913" cy="1402913"/>
          </a:xfrm>
          <a:prstGeom prst="rect">
            <a:avLst/>
          </a:prstGeom>
          <a:scene3d>
            <a:camera prst="perspectiveRelaxedModerately"/>
            <a:lightRig rig="threePt" dir="t"/>
          </a:scene3d>
          <a:sp3d>
            <a:bevelT/>
          </a:sp3d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096" y="5007148"/>
            <a:ext cx="1759616" cy="1759616"/>
          </a:xfrm>
          <a:prstGeom prst="rect">
            <a:avLst/>
          </a:prstGeom>
          <a:scene3d>
            <a:camera prst="perspectiveRelaxedModerately"/>
            <a:lightRig rig="threePt" dir="t"/>
          </a:scene3d>
          <a:sp3d>
            <a:bevelT/>
          </a:sp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76" y="1406485"/>
            <a:ext cx="6061067" cy="3576940"/>
          </a:xfrm>
          <a:prstGeom prst="rect">
            <a:avLst/>
          </a:prstGeom>
          <a:scene3d>
            <a:camera prst="perspectiveAbove"/>
            <a:lightRig rig="threePt" dir="t"/>
          </a:scene3d>
          <a:sp3d>
            <a:bevelT/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61" y="3776797"/>
            <a:ext cx="4259541" cy="2516515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>
            <a:bevelT/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617" y="3798547"/>
            <a:ext cx="4207289" cy="2473013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/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1" y="2188030"/>
            <a:ext cx="1330010" cy="1330010"/>
          </a:xfrm>
          <a:prstGeom prst="rect">
            <a:avLst/>
          </a:prstGeom>
          <a:scene3d>
            <a:camera prst="perspectiveRelaxedModerately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38803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93740" y="-1985"/>
            <a:ext cx="5556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Mecánicas y reglas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88" y="459680"/>
            <a:ext cx="6151862" cy="4176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4" y="3240862"/>
            <a:ext cx="5043054" cy="33954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Moderately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21686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416" y="1071418"/>
            <a:ext cx="2621972" cy="3796145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sp>
        <p:nvSpPr>
          <p:cNvPr id="4" name="Rectángulo 3"/>
          <p:cNvSpPr/>
          <p:nvPr/>
        </p:nvSpPr>
        <p:spPr>
          <a:xfrm>
            <a:off x="499443" y="9587"/>
            <a:ext cx="81451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Jugadores, equipos y cargos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70" y="2032000"/>
            <a:ext cx="3112721" cy="4527221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>
            <a:bevelT/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18" y="932917"/>
            <a:ext cx="2753291" cy="3961699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903" y="2032000"/>
            <a:ext cx="3216735" cy="4643103"/>
          </a:xfrm>
          <a:prstGeom prst="rect">
            <a:avLst/>
          </a:prstGeom>
          <a:scene3d>
            <a:camera prst="perspectiveContrastingLeftFacing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279135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7" y="1196452"/>
            <a:ext cx="4140715" cy="4123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ángulo 3"/>
          <p:cNvSpPr/>
          <p:nvPr/>
        </p:nvSpPr>
        <p:spPr>
          <a:xfrm>
            <a:off x="268457" y="-1987"/>
            <a:ext cx="8607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Desarrollo. </a:t>
            </a:r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Búsqueda tesoros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05" y="1196452"/>
            <a:ext cx="5417307" cy="49068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54609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469614" y="0"/>
            <a:ext cx="6204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Desarrollo. </a:t>
            </a:r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Capitanía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951" y="1125626"/>
            <a:ext cx="4759449" cy="4744730"/>
          </a:xfrm>
          <a:prstGeom prst="rect">
            <a:avLst/>
          </a:prstGeom>
          <a:scene3d>
            <a:camera prst="isometricOffAxis2Left"/>
            <a:lightRig rig="threePt" dir="t"/>
          </a:scene3d>
          <a:sp3d>
            <a:bevelT w="101600" prst="riblet"/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5" y="923330"/>
            <a:ext cx="3935787" cy="5149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68225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648572" y="9587"/>
            <a:ext cx="5846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Desarrollo. Mejoras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1" y="256810"/>
            <a:ext cx="4422428" cy="6016487"/>
          </a:xfrm>
          <a:prstGeom prst="rect">
            <a:avLst/>
          </a:prstGeom>
          <a:scene3d>
            <a:camera prst="perspectiveRelaxedModerately"/>
            <a:lightRig rig="threePt" dir="t"/>
          </a:scene3d>
          <a:sp3d>
            <a:bevelT/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378" y="262715"/>
            <a:ext cx="4539892" cy="6124750"/>
          </a:xfrm>
          <a:prstGeom prst="rect">
            <a:avLst/>
          </a:prstGeom>
          <a:scene3d>
            <a:camera prst="perspectiveRelaxedModerately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421572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58988" y="9587"/>
            <a:ext cx="8426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Resultados. Cuadro </a:t>
            </a:r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 honor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470" y="369651"/>
            <a:ext cx="4299059" cy="6375970"/>
          </a:xfrm>
          <a:prstGeom prst="rect">
            <a:avLst/>
          </a:prstGeom>
          <a:scene3d>
            <a:camera prst="perspectiveAbove"/>
            <a:lightRig rig="threePt" dir="t"/>
          </a:scene3d>
          <a:sp3d>
            <a:bevelT/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5" b="9790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141" y="1863432"/>
            <a:ext cx="2434529" cy="238461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5" b="9790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16" y="1863432"/>
            <a:ext cx="2434529" cy="238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22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58" y="5025140"/>
            <a:ext cx="2964342" cy="16065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Rectángulo 3"/>
          <p:cNvSpPr/>
          <p:nvPr/>
        </p:nvSpPr>
        <p:spPr>
          <a:xfrm>
            <a:off x="-49938" y="9587"/>
            <a:ext cx="92438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Resultados. Entrega </a:t>
            </a:r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 premios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288" y="932917"/>
            <a:ext cx="4840940" cy="3740727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/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088" y="4178915"/>
            <a:ext cx="1490296" cy="130282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15" y="1080655"/>
            <a:ext cx="3408811" cy="4354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979068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629</TotalTime>
  <Words>48</Words>
  <Application>Microsoft Office PowerPoint</Application>
  <PresentationFormat>Presentación en pantalla (4:3)</PresentationFormat>
  <Paragraphs>11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Jesus</dc:creator>
  <cp:lastModifiedBy>Jesus</cp:lastModifiedBy>
  <cp:revision>55</cp:revision>
  <dcterms:created xsi:type="dcterms:W3CDTF">2024-03-06T16:22:51Z</dcterms:created>
  <dcterms:modified xsi:type="dcterms:W3CDTF">2024-04-21T13:12:55Z</dcterms:modified>
</cp:coreProperties>
</file>