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88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3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0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50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59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85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16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98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4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98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5B0A-974F-429F-B5D3-2A571EBCCA67}" type="datetimeFigureOut">
              <a:rPr lang="es-ES" smtClean="0"/>
              <a:t>23/04/2024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F63-A93C-4AFD-A0A3-4827240155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0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17811" y="0"/>
            <a:ext cx="3908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Presentación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780537"/>
            <a:ext cx="8238836" cy="59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1396" y="9587"/>
            <a:ext cx="8161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Evaluación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4" y="932917"/>
            <a:ext cx="7526152" cy="32973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81" y="2714059"/>
            <a:ext cx="4656723" cy="325167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01600" prst="riblet"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6" y="2276786"/>
            <a:ext cx="6298232" cy="3452230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82752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51596" y="0"/>
            <a:ext cx="74408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Juegos AJDA. </a:t>
            </a:r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Conquista y</a:t>
            </a:r>
          </a:p>
          <a:p>
            <a:pPr algn="ctr"/>
            <a:r>
              <a:rPr lang="es-ES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Mantener la corona</a:t>
            </a:r>
            <a:endParaRPr lang="es-E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04" y="2070452"/>
            <a:ext cx="3711837" cy="2470412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67" y="1920544"/>
            <a:ext cx="4592933" cy="3032257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05" y="4831186"/>
            <a:ext cx="1446506" cy="144650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722" y="1546042"/>
            <a:ext cx="1759616" cy="175961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4" y="4918709"/>
            <a:ext cx="1646491" cy="1646491"/>
          </a:xfrm>
          <a:prstGeom prst="rect">
            <a:avLst/>
          </a:prstGeom>
          <a:scene3d>
            <a:camera prst="perspectiveRelaxed"/>
            <a:lightRig rig="threePt" dir="t"/>
          </a:scene3d>
          <a:sp3d>
            <a:bevelT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6" y="4183917"/>
            <a:ext cx="4764426" cy="1972160"/>
          </a:xfrm>
          <a:prstGeom prst="rect">
            <a:avLst/>
          </a:prstGeom>
          <a:scene3d>
            <a:camera prst="perspective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4388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93740" y="-1985"/>
            <a:ext cx="555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Mecánicas y reglas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5" y="459680"/>
            <a:ext cx="6761018" cy="4416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8" y="4663533"/>
            <a:ext cx="3427439" cy="1677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16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65" y="615843"/>
            <a:ext cx="3178270" cy="4510339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sp>
        <p:nvSpPr>
          <p:cNvPr id="4" name="Rectángulo 3"/>
          <p:cNvSpPr/>
          <p:nvPr/>
        </p:nvSpPr>
        <p:spPr>
          <a:xfrm>
            <a:off x="499443" y="9587"/>
            <a:ext cx="8145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Jugadores, equipos y cargos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9" y="1010937"/>
            <a:ext cx="3345605" cy="4753957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897" y="1010937"/>
            <a:ext cx="3572846" cy="5096560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293" y="2633813"/>
            <a:ext cx="2873015" cy="4082428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913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0" y="1224161"/>
            <a:ext cx="5974449" cy="4123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/>
          <p:cNvSpPr/>
          <p:nvPr/>
        </p:nvSpPr>
        <p:spPr>
          <a:xfrm>
            <a:off x="161149" y="-1987"/>
            <a:ext cx="8821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Batallas territorios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57" y="921343"/>
            <a:ext cx="6395492" cy="4906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460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76777" y="0"/>
            <a:ext cx="6790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Presidencia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2" y="1099125"/>
            <a:ext cx="5318760" cy="44519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94" y="923330"/>
            <a:ext cx="4007406" cy="5616013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3" y="4432463"/>
            <a:ext cx="2869601" cy="2237182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86822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48572" y="9587"/>
            <a:ext cx="584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Desarrollo. Mejoras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" y="120072"/>
            <a:ext cx="4422428" cy="6289964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78" y="120072"/>
            <a:ext cx="4539892" cy="6410036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2157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8988" y="9587"/>
            <a:ext cx="8426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Cuadro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honor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14" y="471252"/>
            <a:ext cx="4997973" cy="6132748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0" y="841230"/>
            <a:ext cx="1926845" cy="12831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11" y="932917"/>
            <a:ext cx="1926845" cy="12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88" y="4895831"/>
            <a:ext cx="3745193" cy="18513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49938" y="9587"/>
            <a:ext cx="9243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Resultados. Entrega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premios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88" y="932917"/>
            <a:ext cx="4840941" cy="374072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77" y="4186362"/>
            <a:ext cx="1029081" cy="11153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" y="1080655"/>
            <a:ext cx="3727474" cy="4354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7906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</TotalTime>
  <Words>42</Words>
  <Application>Microsoft Office PowerPoint</Application>
  <PresentationFormat>Presentación en pantalla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Jesús Muñoz</cp:lastModifiedBy>
  <cp:revision>48</cp:revision>
  <dcterms:created xsi:type="dcterms:W3CDTF">2024-03-06T16:22:51Z</dcterms:created>
  <dcterms:modified xsi:type="dcterms:W3CDTF">2024-04-23T18:50:11Z</dcterms:modified>
</cp:coreProperties>
</file>