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1" r:id="rId2"/>
    <p:sldId id="262" r:id="rId3"/>
    <p:sldId id="263" r:id="rId4"/>
    <p:sldId id="264" r:id="rId5"/>
    <p:sldId id="265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1C9EB-7035-442D-A3E6-9505D1D83B60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40367-A0FF-4F63-83DB-D9D18A2CEE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03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37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411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88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324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23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753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88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94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828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991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761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05B0A-974F-429F-B5D3-2A571EBCCA67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948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1408545" y="-2233914"/>
            <a:ext cx="9363364" cy="9179158"/>
            <a:chOff x="1408545" y="-2233914"/>
            <a:chExt cx="9363364" cy="917915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745" y="-2233914"/>
              <a:ext cx="9210964" cy="9091915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6" r="10436"/>
            <a:stretch/>
          </p:blipFill>
          <p:spPr>
            <a:xfrm flipH="1">
              <a:off x="9122445" y="-2083442"/>
              <a:ext cx="1649464" cy="198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4" t="-135" r="21236" b="50672"/>
            <a:stretch/>
          </p:blipFill>
          <p:spPr>
            <a:xfrm>
              <a:off x="1484745" y="4878000"/>
              <a:ext cx="2063496" cy="19800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1" r="10382"/>
            <a:stretch/>
          </p:blipFill>
          <p:spPr>
            <a:xfrm>
              <a:off x="1408545" y="-1980000"/>
              <a:ext cx="1704522" cy="1980000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52"/>
            <a:stretch/>
          </p:blipFill>
          <p:spPr>
            <a:xfrm flipH="1">
              <a:off x="8932560" y="4874868"/>
              <a:ext cx="1763149" cy="198000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9370" y="4723531"/>
              <a:ext cx="2221713" cy="2221713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948" y="-2217526"/>
              <a:ext cx="1080000" cy="108000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67" b="97000" l="6667" r="99000">
                          <a14:foregroundMark x1="31167" y1="42000" x2="70167" y2="62333"/>
                          <a14:backgroundMark x1="29667" y1="51000" x2="33500" y2="55500"/>
                          <a14:backgroundMark x1="39500" y1="35000" x2="43000" y2="35500"/>
                          <a14:backgroundMark x1="33500" y1="38667" x2="45833" y2="30833"/>
                          <a14:backgroundMark x1="57167" y1="32167" x2="69167" y2="38167"/>
                          <a14:backgroundMark x1="72500" y1="49167" x2="70167" y2="53833"/>
                          <a14:backgroundMark x1="65500" y1="51500" x2="74167" y2="53667"/>
                          <a14:backgroundMark x1="68333" y1="66333" x2="56500" y2="69333"/>
                          <a14:backgroundMark x1="28000" y1="53000" x2="29833" y2="41000"/>
                          <a14:backgroundMark x1="33333" y1="45000" x2="31333" y2="44667"/>
                          <a14:backgroundMark x1="27833" y1="50833" x2="27833" y2="47667"/>
                          <a14:backgroundMark x1="28000" y1="45000" x2="29333" y2="41333"/>
                          <a14:backgroundMark x1="57167" y1="70167" x2="53833" y2="72833"/>
                          <a14:backgroundMark x1="59167" y1="63667" x2="57500" y2="62333"/>
                          <a14:backgroundMark x1="45167" y1="63500" x2="42000" y2="68167"/>
                          <a14:backgroundMark x1="45667" y1="66500" x2="44500" y2="69667"/>
                          <a14:backgroundMark x1="45667" y1="62333" x2="46000" y2="63500"/>
                          <a14:backgroundMark x1="46000" y1="62500" x2="46833" y2="63333"/>
                          <a14:backgroundMark x1="33167" y1="45500" x2="30000" y2="43333"/>
                          <a14:backgroundMark x1="30333" y1="42500" x2="33833" y2="45833"/>
                          <a14:backgroundMark x1="32667" y1="43833" x2="30833" y2="4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285" y="-2217526"/>
              <a:ext cx="1080000" cy="1080000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72" y="5764955"/>
              <a:ext cx="1080000" cy="1080000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687" y="5764955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178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r="1344" b="1097"/>
          <a:stretch/>
        </p:blipFill>
        <p:spPr>
          <a:xfrm>
            <a:off x="2280213" y="219919"/>
            <a:ext cx="6898512" cy="678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22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2427129" y="1673754"/>
            <a:ext cx="6615358" cy="3240000"/>
            <a:chOff x="969265" y="1121663"/>
            <a:chExt cx="6615358" cy="3240000"/>
          </a:xfrm>
        </p:grpSpPr>
        <p:grpSp>
          <p:nvGrpSpPr>
            <p:cNvPr id="9" name="Grupo 8"/>
            <p:cNvGrpSpPr/>
            <p:nvPr/>
          </p:nvGrpSpPr>
          <p:grpSpPr>
            <a:xfrm>
              <a:off x="969265" y="1121663"/>
              <a:ext cx="3312000" cy="3240000"/>
              <a:chOff x="969265" y="1170432"/>
              <a:chExt cx="3312000" cy="3240000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57" t="7259" r="6549" b="7833"/>
              <a:stretch/>
            </p:blipFill>
            <p:spPr>
              <a:xfrm>
                <a:off x="969265" y="1170432"/>
                <a:ext cx="3312000" cy="3240000"/>
              </a:xfrm>
              <a:prstGeom prst="rect">
                <a:avLst/>
              </a:prstGeom>
            </p:spPr>
          </p:pic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8041" y="1760876"/>
                <a:ext cx="1966408" cy="1966408"/>
              </a:xfrm>
              <a:prstGeom prst="rect">
                <a:avLst/>
              </a:prstGeom>
            </p:spPr>
          </p:pic>
        </p:grpSp>
        <p:grpSp>
          <p:nvGrpSpPr>
            <p:cNvPr id="10" name="Grupo 9"/>
            <p:cNvGrpSpPr/>
            <p:nvPr/>
          </p:nvGrpSpPr>
          <p:grpSpPr>
            <a:xfrm>
              <a:off x="4356053" y="1121663"/>
              <a:ext cx="3228570" cy="3240000"/>
              <a:chOff x="4919472" y="1072895"/>
              <a:chExt cx="3228570" cy="3240000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01" t="9222" r="10519" b="10816"/>
              <a:stretch/>
            </p:blipFill>
            <p:spPr>
              <a:xfrm>
                <a:off x="4919472" y="1072895"/>
                <a:ext cx="3228570" cy="3240000"/>
              </a:xfrm>
              <a:prstGeom prst="rect">
                <a:avLst/>
              </a:prstGeom>
            </p:spPr>
          </p:pic>
          <p:sp>
            <p:nvSpPr>
              <p:cNvPr id="7" name="Rectángulo 6"/>
              <p:cNvSpPr/>
              <p:nvPr/>
            </p:nvSpPr>
            <p:spPr>
              <a:xfrm>
                <a:off x="5745272" y="1894439"/>
                <a:ext cx="1576970" cy="101566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3000" b="1" cap="none" spc="0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/>
                  </a:rPr>
                  <a:t>1</a:t>
                </a:r>
              </a:p>
              <a:p>
                <a:pPr algn="ctr"/>
                <a:r>
                  <a:rPr lang="es-ES" sz="3000" b="1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CREDITO</a:t>
                </a:r>
                <a:endParaRPr lang="es-ES" sz="30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</a:endParaRPr>
              </a:p>
            </p:txBody>
          </p:sp>
          <p:sp>
            <p:nvSpPr>
              <p:cNvPr id="8" name="Rectángulo 7"/>
              <p:cNvSpPr/>
              <p:nvPr/>
            </p:nvSpPr>
            <p:spPr>
              <a:xfrm>
                <a:off x="5948044" y="2744080"/>
                <a:ext cx="1116011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40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</a:rPr>
                  <a:t>OMI</a:t>
                </a:r>
                <a:endParaRPr lang="es-E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8306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461396" y="426460"/>
            <a:ext cx="9195569" cy="6005080"/>
            <a:chOff x="1461396" y="426460"/>
            <a:chExt cx="9195569" cy="600508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5035" y="426460"/>
              <a:ext cx="9121930" cy="600508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67" b="97000" l="6667" r="99000">
                          <a14:foregroundMark x1="31167" y1="42000" x2="70167" y2="62333"/>
                          <a14:backgroundMark x1="29667" y1="51000" x2="33500" y2="55500"/>
                          <a14:backgroundMark x1="39500" y1="35000" x2="43000" y2="35500"/>
                          <a14:backgroundMark x1="33500" y1="38667" x2="45833" y2="30833"/>
                          <a14:backgroundMark x1="57167" y1="32167" x2="69167" y2="38167"/>
                          <a14:backgroundMark x1="72500" y1="49167" x2="70167" y2="53833"/>
                          <a14:backgroundMark x1="65500" y1="51500" x2="74167" y2="53667"/>
                          <a14:backgroundMark x1="68333" y1="66333" x2="56500" y2="69333"/>
                          <a14:backgroundMark x1="28000" y1="53000" x2="29833" y2="41000"/>
                          <a14:backgroundMark x1="33333" y1="45000" x2="31333" y2="44667"/>
                          <a14:backgroundMark x1="27833" y1="50833" x2="27833" y2="47667"/>
                          <a14:backgroundMark x1="28000" y1="45000" x2="29333" y2="41333"/>
                          <a14:backgroundMark x1="57167" y1="70167" x2="53833" y2="72833"/>
                          <a14:backgroundMark x1="59167" y1="63667" x2="57500" y2="62333"/>
                          <a14:backgroundMark x1="45167" y1="63500" x2="42000" y2="68167"/>
                          <a14:backgroundMark x1="45667" y1="66500" x2="44500" y2="69667"/>
                          <a14:backgroundMark x1="45667" y1="62333" x2="46000" y2="63500"/>
                          <a14:backgroundMark x1="46000" y1="62500" x2="46833" y2="63333"/>
                          <a14:backgroundMark x1="33167" y1="45500" x2="30000" y2="43333"/>
                          <a14:backgroundMark x1="30333" y1="42500" x2="33833" y2="45833"/>
                          <a14:backgroundMark x1="32667" y1="43833" x2="30833" y2="4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594" y="426460"/>
              <a:ext cx="1080000" cy="10800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396" y="518701"/>
              <a:ext cx="1080000" cy="1080000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107" y="1246110"/>
              <a:ext cx="1080000" cy="108000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7408" y="1237684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8323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57" y="360218"/>
            <a:ext cx="3029527" cy="20174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34" b="79590" l="293" r="100000">
                        <a14:foregroundMark x1="9180" y1="78223" x2="96289" y2="77441"/>
                        <a14:foregroundMark x1="2637" y1="77344" x2="1660" y2="78809"/>
                        <a14:foregroundMark x1="62891" y1="36133" x2="62402" y2="33008"/>
                        <a14:foregroundMark x1="71582" y1="23047" x2="72363" y2="25293"/>
                        <a14:backgroundMark x1="62109" y1="33008" x2="62891" y2="36328"/>
                        <a14:backgroundMark x1="63086" y1="37598" x2="60254" y2="26563"/>
                        <a14:backgroundMark x1="63379" y1="35938" x2="63379" y2="35938"/>
                        <a14:backgroundMark x1="63477" y1="38672" x2="62109" y2="12891"/>
                        <a14:backgroundMark x1="63184" y1="37695" x2="60059" y2="18555"/>
                        <a14:backgroundMark x1="62793" y1="38672" x2="62305" y2="22461"/>
                        <a14:backgroundMark x1="36621" y1="30859" x2="36621" y2="30859"/>
                        <a14:backgroundMark x1="37305" y1="25586" x2="37305" y2="25586"/>
                        <a14:backgroundMark x1="37305" y1="27637" x2="37305" y2="27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52" b="20269"/>
          <a:stretch/>
        </p:blipFill>
        <p:spPr>
          <a:xfrm>
            <a:off x="2667000" y="360218"/>
            <a:ext cx="6858000" cy="51077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458" y="3140362"/>
            <a:ext cx="1582197" cy="158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304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3</Words>
  <Application>Microsoft Office PowerPoint</Application>
  <PresentationFormat>Panorámica</PresentationFormat>
  <Paragraphs>3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</dc:creator>
  <cp:lastModifiedBy>Jesús Muñoz</cp:lastModifiedBy>
  <cp:revision>66</cp:revision>
  <dcterms:created xsi:type="dcterms:W3CDTF">2024-03-06T16:22:51Z</dcterms:created>
  <dcterms:modified xsi:type="dcterms:W3CDTF">2024-04-09T17:57:33Z</dcterms:modified>
</cp:coreProperties>
</file>