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88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93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90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50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5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59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8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16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98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84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98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5B0A-974F-429F-B5D3-2A571EBCCA67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03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17811" y="0"/>
            <a:ext cx="3908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Presentación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804171"/>
            <a:ext cx="8174182" cy="58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46" y="1057729"/>
            <a:ext cx="7145159" cy="3735554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sp>
        <p:nvSpPr>
          <p:cNvPr id="4" name="Rectángulo 3"/>
          <p:cNvSpPr/>
          <p:nvPr/>
        </p:nvSpPr>
        <p:spPr>
          <a:xfrm>
            <a:off x="491396" y="9587"/>
            <a:ext cx="8161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Evaluación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final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" y="1078302"/>
            <a:ext cx="4883526" cy="2553929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3" y="2521954"/>
            <a:ext cx="4616476" cy="3684039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82" y="3507244"/>
            <a:ext cx="6009031" cy="2422996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2752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06015" y="0"/>
            <a:ext cx="8131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Juegos AJDA. </a:t>
            </a:r>
            <a:r>
              <a:rPr lang="es-ES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Liguilla 4J y 6J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11" y="3054887"/>
            <a:ext cx="5524291" cy="381109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851">
            <a:off x="201013" y="1095037"/>
            <a:ext cx="1657917" cy="1657917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323">
            <a:off x="7262710" y="1143123"/>
            <a:ext cx="1561746" cy="1561746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85" y="4420141"/>
            <a:ext cx="1465597" cy="1465597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94" y="1125607"/>
            <a:ext cx="5524291" cy="3842606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81" y="196613"/>
            <a:ext cx="5490838" cy="3840489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4" y="4268722"/>
            <a:ext cx="1607150" cy="1607150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3880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93740" y="-1985"/>
            <a:ext cx="5556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Mecánicas y reglas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313">
            <a:off x="1097574" y="3493303"/>
            <a:ext cx="2057143" cy="288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4" y="889405"/>
            <a:ext cx="2057669" cy="288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251">
            <a:off x="305950" y="889405"/>
            <a:ext cx="2057669" cy="288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164">
            <a:off x="688290" y="3438192"/>
            <a:ext cx="2055039" cy="288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898">
            <a:off x="5862806" y="3438193"/>
            <a:ext cx="2057143" cy="288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0" y="828745"/>
            <a:ext cx="2057143" cy="288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567">
            <a:off x="6662719" y="1048938"/>
            <a:ext cx="2057143" cy="288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207">
            <a:off x="6786833" y="3745142"/>
            <a:ext cx="2059339" cy="28800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796753" y="989245"/>
            <a:ext cx="3074881" cy="2031325"/>
          </a:xfrm>
          <a:prstGeom prst="rect">
            <a:avLst/>
          </a:prstGeom>
          <a:gradFill>
            <a:gsLst>
              <a:gs pos="0">
                <a:schemeClr val="lt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  <a:effectLst>
            <a:reflection stA="47000" endPos="48000" dist="50800" dir="5400000" sy="-100000" algn="bl" rotWithShape="0"/>
          </a:effectLst>
          <a:scene3d>
            <a:camera prst="orthographicFront">
              <a:rot lat="0" lon="21299973" rev="0"/>
            </a:camera>
            <a:lightRig rig="sunrise" dir="t"/>
          </a:scene3d>
          <a:sp3d prstMaterial="flat">
            <a:bevelT/>
            <a:bevelB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Algerian" panose="04020705040A02060702" pitchFamily="82" charset="0"/>
              </a:rPr>
              <a:t>Partidos</a:t>
            </a:r>
          </a:p>
          <a:p>
            <a:pPr algn="ctr"/>
            <a:r>
              <a:rPr lang="es-ES" dirty="0">
                <a:latin typeface="Algerian" panose="04020705040A02060702" pitchFamily="82" charset="0"/>
              </a:rPr>
              <a:t>JORNADAS</a:t>
            </a:r>
          </a:p>
          <a:p>
            <a:pPr algn="ctr"/>
            <a:r>
              <a:rPr lang="es-ES" dirty="0">
                <a:latin typeface="Algerian" panose="04020705040A02060702" pitchFamily="82" charset="0"/>
              </a:rPr>
              <a:t>Tarjetas</a:t>
            </a:r>
          </a:p>
          <a:p>
            <a:pPr algn="ctr"/>
            <a:r>
              <a:rPr lang="es-ES" dirty="0">
                <a:latin typeface="Algerian" panose="04020705040A02060702" pitchFamily="82" charset="0"/>
              </a:rPr>
              <a:t>Cartas de beneficio</a:t>
            </a:r>
          </a:p>
          <a:p>
            <a:pPr algn="ctr"/>
            <a:r>
              <a:rPr lang="es-ES" dirty="0">
                <a:latin typeface="Algerian" panose="04020705040A02060702" pitchFamily="82" charset="0"/>
              </a:rPr>
              <a:t>Cartas de penalización</a:t>
            </a:r>
          </a:p>
          <a:p>
            <a:pPr algn="ctr"/>
            <a:r>
              <a:rPr lang="es-ES" dirty="0">
                <a:latin typeface="Algerian" panose="04020705040A02060702" pitchFamily="82" charset="0"/>
              </a:rPr>
              <a:t>Equipos</a:t>
            </a:r>
          </a:p>
          <a:p>
            <a:pPr algn="ctr"/>
            <a:r>
              <a:rPr lang="es-ES" dirty="0">
                <a:latin typeface="Algerian" panose="04020705040A02060702" pitchFamily="82" charset="0"/>
              </a:rPr>
              <a:t>ROLES O </a:t>
            </a:r>
            <a:r>
              <a:rPr lang="es-ES" dirty="0" err="1">
                <a:latin typeface="Algerian" panose="04020705040A02060702" pitchFamily="82" charset="0"/>
              </a:rPr>
              <a:t>cARGOS</a:t>
            </a:r>
            <a:endParaRPr lang="es-ES" dirty="0">
              <a:latin typeface="Algerian" panose="04020705040A020607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03" y="4878192"/>
            <a:ext cx="1887752" cy="14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9443" y="9587"/>
            <a:ext cx="8145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Jugadores, equipos y cargos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063"/>
            <a:ext cx="4996447" cy="4123976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65" y="1128321"/>
            <a:ext cx="4643223" cy="3814076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871">
            <a:off x="382440" y="865860"/>
            <a:ext cx="4241028" cy="6004239"/>
          </a:xfrm>
          <a:prstGeom prst="rect">
            <a:avLst/>
          </a:prstGeom>
          <a:scene3d>
            <a:camera prst="perspectiveRelaxed"/>
            <a:lightRig rig="threePt" dir="t"/>
          </a:scene3d>
          <a:sp3d>
            <a:bevelT prst="angle"/>
          </a:sp3d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76">
            <a:off x="4633950" y="922614"/>
            <a:ext cx="4144768" cy="5890731"/>
          </a:xfrm>
          <a:prstGeom prst="rect">
            <a:avLst/>
          </a:prstGeom>
          <a:scene3d>
            <a:camera prst="perspectiveRelaxed"/>
            <a:lightRig rig="threePt" dir="t"/>
          </a:scene3d>
          <a:sp3d>
            <a:bevelT prst="angle"/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82" y="3977378"/>
            <a:ext cx="2609277" cy="2717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65" y="3977378"/>
            <a:ext cx="2114048" cy="27488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7913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37318" y="-1987"/>
            <a:ext cx="5869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Partidos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42"/>
            <a:ext cx="5720896" cy="4928685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26" y="1277307"/>
            <a:ext cx="6084196" cy="3829647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80" y="3628135"/>
            <a:ext cx="4648603" cy="3345471"/>
          </a:xfrm>
          <a:prstGeom prst="rect">
            <a:avLst/>
          </a:prstGeom>
          <a:scene3d>
            <a:camera prst="perspectiveRelaxed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5460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576" y="0"/>
            <a:ext cx="8062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Tarjetas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 cartas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4" y="1095155"/>
            <a:ext cx="6112893" cy="4618400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30" y="1271395"/>
            <a:ext cx="6174008" cy="3300846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84" y="4571909"/>
            <a:ext cx="1363081" cy="19083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03" y="3618415"/>
            <a:ext cx="1362607" cy="19076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82" y="5316362"/>
            <a:ext cx="1887752" cy="14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5" y="863470"/>
            <a:ext cx="9155596" cy="74552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48572" y="9587"/>
            <a:ext cx="584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Mejoras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0" y="1287513"/>
            <a:ext cx="5208990" cy="5375488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71" y="1218066"/>
            <a:ext cx="4150385" cy="5531845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2157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8988" y="9587"/>
            <a:ext cx="8426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Cuadro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honor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3" y="505979"/>
            <a:ext cx="5380951" cy="5964270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20" y="932917"/>
            <a:ext cx="1362307" cy="12434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9" y="932917"/>
            <a:ext cx="1362307" cy="124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2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9938" y="9587"/>
            <a:ext cx="9243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Entrega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premios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0" y="1372226"/>
            <a:ext cx="5436509" cy="4200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ContrastingRigh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87" y="2977601"/>
            <a:ext cx="2340257" cy="36491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42" y="1069182"/>
            <a:ext cx="3472405" cy="1983908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prst="angle"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49" y="1072358"/>
            <a:ext cx="1466593" cy="14712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83" y="3247230"/>
            <a:ext cx="1673559" cy="2760397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97906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593</TotalTime>
  <Words>54</Words>
  <Application>Microsoft Office PowerPoint</Application>
  <PresentationFormat>Presentación en pantalla (4:3)</PresentationFormat>
  <Paragraphs>17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Jesús Muñoz</cp:lastModifiedBy>
  <cp:revision>41</cp:revision>
  <dcterms:created xsi:type="dcterms:W3CDTF">2024-03-06T16:22:51Z</dcterms:created>
  <dcterms:modified xsi:type="dcterms:W3CDTF">2024-04-25T19:06:05Z</dcterms:modified>
</cp:coreProperties>
</file>