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67" r:id="rId5"/>
    <p:sldId id="258" r:id="rId6"/>
    <p:sldId id="259" r:id="rId7"/>
    <p:sldId id="268" r:id="rId8"/>
    <p:sldId id="260" r:id="rId9"/>
    <p:sldId id="263" r:id="rId10"/>
    <p:sldId id="262" r:id="rId1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83" d="100"/>
          <a:sy n="83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88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993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7900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550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759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059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585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3163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983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584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398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05B0A-974F-429F-B5D3-2A571EBCCA67}" type="datetimeFigureOut">
              <a:rPr lang="es-ES" smtClean="0"/>
              <a:t>26/03/2024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003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09531" y="0"/>
            <a:ext cx="87249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Proceso de puesta en práctica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68" y="923330"/>
            <a:ext cx="3935680" cy="58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77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40066" y="9587"/>
            <a:ext cx="7863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Finalización de la actividad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19" y="1029853"/>
            <a:ext cx="4320000" cy="432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Right"/>
            <a:lightRig rig="threePt" dir="t"/>
          </a:scene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289" y="1029853"/>
            <a:ext cx="4320000" cy="4320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21572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110671" y="0"/>
            <a:ext cx="2922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Objetivos</a:t>
            </a:r>
            <a:endParaRPr lang="es-ES" sz="54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482148" y="923330"/>
            <a:ext cx="8179704" cy="5698837"/>
            <a:chOff x="1657024" y="545199"/>
            <a:chExt cx="8157516" cy="5781710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024" y="545199"/>
              <a:ext cx="8157516" cy="5781710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1657024" y="3669298"/>
              <a:ext cx="1929246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3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OBJETIVOS</a:t>
              </a:r>
              <a:endParaRPr lang="es-E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803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139398" y="0"/>
            <a:ext cx="2865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Narrativa</a:t>
            </a:r>
            <a:endParaRPr lang="es-ES" sz="54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21" y="821730"/>
            <a:ext cx="7253161" cy="581218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/>
          <a:stretch/>
        </p:blipFill>
        <p:spPr>
          <a:xfrm>
            <a:off x="2809147" y="889282"/>
            <a:ext cx="3905689" cy="580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13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92" y="752723"/>
            <a:ext cx="7359624" cy="598982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692643" y="0"/>
            <a:ext cx="3758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Juegos AJDA</a:t>
            </a:r>
            <a:endParaRPr lang="es-ES" sz="54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0854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93740" y="-1985"/>
            <a:ext cx="5556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Mecánicas y reglas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" y="921345"/>
            <a:ext cx="7906327" cy="574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86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96010" y="9587"/>
            <a:ext cx="7951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Personajes, roles y equipos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62" y="1126836"/>
            <a:ext cx="5110684" cy="4203413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46" y="794370"/>
            <a:ext cx="3454401" cy="3454401"/>
          </a:xfrm>
          <a:prstGeom prst="rect">
            <a:avLst/>
          </a:prstGeom>
          <a:scene3d>
            <a:camera prst="perspectiveAbove"/>
            <a:lightRig rig="threePt" dir="t"/>
          </a:scene3d>
          <a:sp3d>
            <a:bevelT/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59" y="3046473"/>
            <a:ext cx="3338292" cy="3338292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71" y="4248771"/>
            <a:ext cx="2250638" cy="2250638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79135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96010" y="9587"/>
            <a:ext cx="7951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Personajes, roles y equipos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84" y="852762"/>
            <a:ext cx="3905564" cy="58158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96" y="751963"/>
            <a:ext cx="4016261" cy="601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22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31460" y="-1987"/>
            <a:ext cx="7481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Desarrollo de la actividad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8" y="776082"/>
            <a:ext cx="8366630" cy="60819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4609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98521" y="9587"/>
            <a:ext cx="5746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Entrega de premios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6" t="20945" r="21877" b="38284"/>
          <a:stretch/>
        </p:blipFill>
        <p:spPr>
          <a:xfrm>
            <a:off x="7248594" y="932917"/>
            <a:ext cx="1628326" cy="118221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6" t="20945" r="21877" b="38284"/>
          <a:stretch/>
        </p:blipFill>
        <p:spPr>
          <a:xfrm>
            <a:off x="267080" y="932917"/>
            <a:ext cx="1628326" cy="118221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803" y="868262"/>
            <a:ext cx="5770395" cy="5770395"/>
          </a:xfrm>
          <a:prstGeom prst="rect">
            <a:avLst/>
          </a:prstGeom>
          <a:effectLst>
            <a:softEdge rad="31750"/>
          </a:effectLst>
          <a:scene3d>
            <a:camera prst="perspectiveRelaxedModerately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41433221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695</TotalTime>
  <Words>34</Words>
  <Application>Microsoft Office PowerPoint</Application>
  <PresentationFormat>Presentación en pantalla (4:3)</PresentationFormat>
  <Paragraphs>11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Jesus</dc:creator>
  <cp:lastModifiedBy>Jesus</cp:lastModifiedBy>
  <cp:revision>40</cp:revision>
  <dcterms:created xsi:type="dcterms:W3CDTF">2024-03-06T16:22:51Z</dcterms:created>
  <dcterms:modified xsi:type="dcterms:W3CDTF">2024-03-26T14:01:39Z</dcterms:modified>
</cp:coreProperties>
</file>