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8" r:id="rId3"/>
    <p:sldId id="257" r:id="rId4"/>
    <p:sldId id="259" r:id="rId5"/>
    <p:sldId id="260" r:id="rId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36" autoAdjust="0"/>
    <p:restoredTop sz="94660"/>
  </p:normalViewPr>
  <p:slideViewPr>
    <p:cSldViewPr snapToGrid="0">
      <p:cViewPr varScale="1">
        <p:scale>
          <a:sx n="83" d="100"/>
          <a:sy n="83" d="100"/>
        </p:scale>
        <p:origin x="7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1C9EB-7035-442D-A3E6-9505D1D83B60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40367-A0FF-4F63-83DB-D9D18A2CEE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030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1370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4111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6884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6324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023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753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2889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4943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8282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9916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4761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05B0A-974F-429F-B5D3-2A571EBCCA67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9482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andera De 3x5 Pies De Jack Rackham Pirata Con Arandelas De Latón De Poliéster Material Para Decoración De Días Festivos,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33" name="Grupo 32"/>
          <p:cNvGrpSpPr/>
          <p:nvPr/>
        </p:nvGrpSpPr>
        <p:grpSpPr>
          <a:xfrm>
            <a:off x="3722653" y="114528"/>
            <a:ext cx="4545047" cy="6817606"/>
            <a:chOff x="3722653" y="114528"/>
            <a:chExt cx="4545047" cy="6817606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WatercolorSpong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" t="7849" r="5016" b="7267"/>
            <a:stretch/>
          </p:blipFill>
          <p:spPr>
            <a:xfrm rot="5400000">
              <a:off x="2697480" y="1234668"/>
              <a:ext cx="6690360" cy="4450080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4879521" y="413542"/>
              <a:ext cx="23262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 smtClean="0">
                  <a:solidFill>
                    <a:srgbClr val="002060"/>
                  </a:solidFill>
                </a:rPr>
                <a:t>Piratas intelectuales</a:t>
              </a:r>
              <a:endParaRPr lang="es-ES" sz="2000" b="1" dirty="0">
                <a:solidFill>
                  <a:srgbClr val="002060"/>
                </a:solidFill>
              </a:endParaRP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4022716" y="743860"/>
              <a:ext cx="403988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6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“Mares de conocimiento, velas al </a:t>
              </a:r>
              <a:r>
                <a:rPr lang="es-ES" sz="1600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viento"</a:t>
              </a:r>
              <a:endParaRPr lang="es-ES" sz="1600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2179" y="1127199"/>
              <a:ext cx="1428676" cy="863676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9143">
              <a:off x="3722653" y="824793"/>
              <a:ext cx="2436487" cy="2320186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47" b="99012" l="5672" r="100000">
                          <a14:foregroundMark x1="52521" y1="36079" x2="52521" y2="36079"/>
                          <a14:foregroundMark x1="55882" y1="31796" x2="55882" y2="31796"/>
                          <a14:foregroundMark x1="60714" y1="35585" x2="60714" y2="35585"/>
                          <a14:foregroundMark x1="52521" y1="29325" x2="50210" y2="36738"/>
                          <a14:foregroundMark x1="59874" y1="41351" x2="59874" y2="41351"/>
                          <a14:foregroundMark x1="59874" y1="36738" x2="59874" y2="36738"/>
                          <a14:foregroundMark x1="59874" y1="36244" x2="59874" y2="36244"/>
                          <a14:foregroundMark x1="59874" y1="36244" x2="59874" y2="36244"/>
                          <a14:foregroundMark x1="60924" y1="35914" x2="60924" y2="35914"/>
                          <a14:foregroundMark x1="60924" y1="35914" x2="60924" y2="35914"/>
                          <a14:foregroundMark x1="62395" y1="39703" x2="62395" y2="39703"/>
                          <a14:foregroundMark x1="62395" y1="33773" x2="62395" y2="337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4030" y="2013771"/>
              <a:ext cx="1185456" cy="1511707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385" y="2000831"/>
              <a:ext cx="1623886" cy="1623886"/>
            </a:xfrm>
            <a:prstGeom prst="rect">
              <a:avLst/>
            </a:prstGeom>
          </p:spPr>
        </p:pic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554" y="3207716"/>
              <a:ext cx="3724418" cy="3724418"/>
            </a:xfrm>
            <a:prstGeom prst="rect">
              <a:avLst/>
            </a:prstGeom>
          </p:spPr>
        </p:pic>
        <p:sp>
          <p:nvSpPr>
            <p:cNvPr id="26" name="Rectángulo 25"/>
            <p:cNvSpPr/>
            <p:nvPr/>
          </p:nvSpPr>
          <p:spPr>
            <a:xfrm>
              <a:off x="4995578" y="5366010"/>
              <a:ext cx="104708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Primer</a:t>
              </a:r>
            </a:p>
            <a:p>
              <a:pPr algn="ctr"/>
              <a:r>
                <a:rPr lang="es-ES" sz="24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oficial</a:t>
              </a:r>
              <a:endParaRPr lang="es-E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sp>
          <p:nvSpPr>
            <p:cNvPr id="32" name="Rectángulo 31"/>
            <p:cNvSpPr/>
            <p:nvPr/>
          </p:nvSpPr>
          <p:spPr>
            <a:xfrm>
              <a:off x="5505791" y="4664386"/>
              <a:ext cx="116269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Capitán</a:t>
              </a:r>
              <a:endParaRPr lang="es-E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sp>
          <p:nvSpPr>
            <p:cNvPr id="28" name="Rectángulo 27"/>
            <p:cNvSpPr/>
            <p:nvPr/>
          </p:nvSpPr>
          <p:spPr>
            <a:xfrm>
              <a:off x="3939396" y="5069925"/>
              <a:ext cx="124585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Cirujana</a:t>
              </a:r>
              <a:endParaRPr lang="es-E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6968598" y="5254476"/>
              <a:ext cx="129202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Cocinera</a:t>
              </a:r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6735421" y="4664386"/>
              <a:ext cx="123886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Artillero</a:t>
              </a:r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5845462" y="6092766"/>
              <a:ext cx="2083711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Contramaestre</a:t>
              </a: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4383872" y="4218674"/>
              <a:ext cx="122341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Timonel</a:t>
              </a:r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3805000" y="4624490"/>
              <a:ext cx="81624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Vigía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1977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andera De 3x5 Pies De Jack Rackham Pirata Con Arandelas De Latón De Poliéster Material Para Decoración De Días Festivos,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9" name="Grupo 8"/>
          <p:cNvGrpSpPr/>
          <p:nvPr/>
        </p:nvGrpSpPr>
        <p:grpSpPr>
          <a:xfrm>
            <a:off x="460375" y="167640"/>
            <a:ext cx="4588059" cy="6690360"/>
            <a:chOff x="3679641" y="114528"/>
            <a:chExt cx="4588059" cy="669036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" t="7849" r="5016" b="7267"/>
            <a:stretch/>
          </p:blipFill>
          <p:spPr>
            <a:xfrm rot="5400000">
              <a:off x="2697480" y="1234668"/>
              <a:ext cx="6690360" cy="4450080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4157633" y="363711"/>
              <a:ext cx="38590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 smtClean="0">
                  <a:solidFill>
                    <a:srgbClr val="002060"/>
                  </a:solidFill>
                </a:rPr>
                <a:t>En busca del tesoro de la sabiduría</a:t>
              </a:r>
              <a:endParaRPr lang="es-ES" sz="2000" b="1" dirty="0">
                <a:solidFill>
                  <a:srgbClr val="002060"/>
                </a:solidFill>
              </a:endParaRP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4687962" y="705586"/>
              <a:ext cx="270939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600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“El conocimiento es poder"</a:t>
              </a:r>
              <a:endParaRPr lang="es-ES" sz="1600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1925" y="3332492"/>
              <a:ext cx="3333882" cy="333388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8" name="Rectángulo 27"/>
            <p:cNvSpPr/>
            <p:nvPr/>
          </p:nvSpPr>
          <p:spPr>
            <a:xfrm>
              <a:off x="4351753" y="5718277"/>
              <a:ext cx="261424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Ministra de marina</a:t>
              </a:r>
              <a:endParaRPr lang="es-E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9641" y="815611"/>
              <a:ext cx="3714615" cy="3714615"/>
            </a:xfrm>
            <a:prstGeom prst="rect">
              <a:avLst/>
            </a:prstGeom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94" b="76855" l="9961" r="89844">
                          <a14:foregroundMark x1="56055" y1="9082" x2="62109" y2="8594"/>
                          <a14:foregroundMark x1="45215" y1="64844" x2="52832" y2="76465"/>
                          <a14:foregroundMark x1="36523" y1="21777" x2="17383" y2="34277"/>
                          <a14:backgroundMark x1="26855" y1="41504" x2="9961" y2="45117"/>
                          <a14:backgroundMark x1="19922" y1="50977" x2="17871" y2="73242"/>
                          <a14:backgroundMark x1="19727" y1="63086" x2="39160" y2="73926"/>
                          <a14:backgroundMark x1="82715" y1="44434" x2="82910" y2="69922"/>
                          <a14:backgroundMark x1="77832" y1="49805" x2="80176" y2="68359"/>
                          <a14:backgroundMark x1="77539" y1="61133" x2="78809" y2="65820"/>
                          <a14:backgroundMark x1="34766" y1="21484" x2="40039" y2="9277"/>
                          <a14:backgroundMark x1="32129" y1="23633" x2="33594" y2="22363"/>
                          <a14:backgroundMark x1="49805" y1="73926" x2="49805" y2="77539"/>
                          <a14:backgroundMark x1="50293" y1="73828" x2="49512" y2="78027"/>
                          <a14:backgroundMark x1="48145" y1="78027" x2="50488" y2="77637"/>
                          <a14:backgroundMark x1="18750" y1="32324" x2="16895" y2="35352"/>
                          <a14:backgroundMark x1="22461" y1="55273" x2="21484" y2="62793"/>
                          <a14:backgroundMark x1="73438" y1="68750" x2="73828" y2="66504"/>
                          <a14:backgroundMark x1="27344" y1="65820" x2="26172" y2="64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70" t="5570" r="17102" b="28055"/>
            <a:stretch/>
          </p:blipFill>
          <p:spPr>
            <a:xfrm>
              <a:off x="6629287" y="2518128"/>
              <a:ext cx="1529938" cy="1530985"/>
            </a:xfrm>
            <a:prstGeom prst="rect">
              <a:avLst/>
            </a:prstGeom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/>
          <a:stretch/>
        </p:blipFill>
        <p:spPr>
          <a:xfrm>
            <a:off x="6007261" y="75427"/>
            <a:ext cx="4496104" cy="668789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6" t="20945" r="21877" b="38284"/>
          <a:stretch/>
        </p:blipFill>
        <p:spPr>
          <a:xfrm>
            <a:off x="10789351" y="616878"/>
            <a:ext cx="2085975" cy="151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27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0" b="80762" l="26758" r="73340">
                        <a14:foregroundMark x1="69531" y1="70898" x2="69531" y2="70898"/>
                        <a14:foregroundMark x1="32129" y1="75391" x2="32129" y2="75391"/>
                        <a14:foregroundMark x1="30469" y1="59570" x2="30469" y2="59570"/>
                        <a14:foregroundMark x1="69824" y1="59570" x2="69824" y2="59570"/>
                        <a14:foregroundMark x1="69824" y1="59570" x2="69824" y2="59570"/>
                        <a14:foregroundMark x1="69824" y1="59570" x2="69824" y2="59570"/>
                        <a14:foregroundMark x1="68750" y1="23340" x2="68750" y2="23340"/>
                        <a14:foregroundMark x1="55176" y1="14160" x2="55176" y2="14160"/>
                        <a14:foregroundMark x1="52637" y1="21387" x2="52637" y2="21387"/>
                        <a14:foregroundMark x1="49316" y1="20508" x2="49316" y2="20508"/>
                        <a14:foregroundMark x1="46875" y1="15039" x2="46875" y2="15039"/>
                        <a14:foregroundMark x1="31348" y1="23340" x2="31348" y2="23340"/>
                        <a14:foregroundMark x1="36328" y1="30176" x2="36328" y2="30176"/>
                        <a14:foregroundMark x1="50488" y1="23535" x2="50488" y2="23535"/>
                        <a14:foregroundMark x1="62598" y1="31348" x2="62598" y2="31348"/>
                        <a14:foregroundMark x1="68750" y1="23340" x2="68750" y2="23340"/>
                        <a14:foregroundMark x1="62598" y1="25488" x2="62598" y2="25488"/>
                        <a14:foregroundMark x1="62598" y1="25488" x2="62598" y2="25488"/>
                        <a14:foregroundMark x1="42188" y1="20508" x2="42188" y2="20508"/>
                        <a14:foregroundMark x1="42188" y1="20508" x2="42188" y2="20508"/>
                        <a14:foregroundMark x1="38574" y1="22168" x2="38574" y2="22168"/>
                        <a14:foregroundMark x1="38574" y1="22168" x2="38574" y2="22168"/>
                        <a14:foregroundMark x1="58203" y1="72363" x2="58203" y2="72363"/>
                        <a14:foregroundMark x1="58203" y1="72363" x2="58203" y2="72363"/>
                        <a14:foregroundMark x1="45703" y1="70605" x2="45703" y2="70605"/>
                        <a14:foregroundMark x1="45703" y1="70605" x2="45703" y2="70605"/>
                        <a14:foregroundMark x1="35449" y1="68457" x2="35449" y2="68457"/>
                        <a14:foregroundMark x1="35449" y1="68457" x2="35449" y2="68457"/>
                        <a14:foregroundMark x1="38574" y1="57910" x2="38574" y2="57910"/>
                        <a14:foregroundMark x1="38867" y1="58496" x2="38867" y2="58496"/>
                        <a14:foregroundMark x1="38867" y1="66504" x2="38867" y2="66504"/>
                        <a14:foregroundMark x1="38867" y1="66504" x2="38867" y2="66504"/>
                        <a14:foregroundMark x1="29980" y1="66504" x2="29980" y2="66504"/>
                        <a14:foregroundMark x1="29980" y1="66504" x2="29980" y2="66504"/>
                        <a14:foregroundMark x1="30469" y1="77832" x2="30762" y2="78125"/>
                        <a14:foregroundMark x1="32422" y1="78418" x2="32422" y2="78418"/>
                        <a14:foregroundMark x1="67871" y1="76465" x2="67871" y2="76465"/>
                        <a14:foregroundMark x1="67871" y1="76465" x2="67871" y2="76465"/>
                        <a14:foregroundMark x1="71484" y1="68457" x2="71484" y2="68457"/>
                        <a14:foregroundMark x1="71484" y1="68457" x2="71484" y2="68457"/>
                        <a14:foregroundMark x1="66211" y1="56836" x2="66211" y2="56836"/>
                        <a14:foregroundMark x1="63184" y1="62109" x2="63184" y2="62109"/>
                        <a14:foregroundMark x1="57617" y1="65430" x2="57617" y2="65430"/>
                        <a14:foregroundMark x1="50195" y1="67090" x2="50195" y2="67090"/>
                        <a14:foregroundMark x1="41895" y1="66211" x2="41895" y2="66211"/>
                        <a14:foregroundMark x1="42969" y1="60156" x2="42969" y2="60156"/>
                        <a14:foregroundMark x1="42969" y1="55176" x2="42969" y2="55176"/>
                        <a14:foregroundMark x1="39648" y1="16406" x2="39648" y2="16406"/>
                        <a14:foregroundMark x1="34961" y1="20801" x2="34961" y2="20801"/>
                        <a14:foregroundMark x1="39648" y1="26855" x2="39648" y2="26855"/>
                        <a14:foregroundMark x1="32715" y1="26660" x2="32715" y2="26660"/>
                        <a14:foregroundMark x1="33789" y1="28809" x2="33789" y2="28809"/>
                        <a14:foregroundMark x1="48242" y1="19434" x2="48242" y2="19434"/>
                        <a14:foregroundMark x1="43262" y1="20215" x2="43262" y2="20215"/>
                        <a14:foregroundMark x1="43262" y1="20215" x2="43262" y2="20215"/>
                        <a14:foregroundMark x1="43262" y1="14453" x2="43262" y2="14453"/>
                        <a14:foregroundMark x1="43262" y1="14453" x2="43262" y2="14453"/>
                        <a14:foregroundMark x1="72852" y1="79199" x2="31934" y2="78418"/>
                        <a14:foregroundMark x1="72363" y1="80371" x2="32129" y2="56836"/>
                        <a14:foregroundMark x1="47363" y1="15234" x2="34961" y2="28027"/>
                        <a14:foregroundMark x1="36035" y1="57324" x2="27441" y2="70605"/>
                        <a14:foregroundMark x1="35742" y1="60449" x2="25293" y2="63965"/>
                        <a14:foregroundMark x1="34082" y1="80664" x2="72070" y2="80859"/>
                        <a14:foregroundMark x1="29688" y1="71191" x2="25293" y2="80371"/>
                        <a14:foregroundMark x1="27734" y1="72363" x2="31934" y2="79492"/>
                        <a14:foregroundMark x1="39648" y1="75391" x2="26660" y2="79004"/>
                        <a14:foregroundMark x1="72363" y1="73730" x2="72363" y2="73730"/>
                        <a14:foregroundMark x1="72363" y1="73730" x2="72363" y2="73730"/>
                        <a14:foregroundMark x1="72363" y1="73730" x2="72070" y2="69824"/>
                        <a14:foregroundMark x1="72070" y1="69824" x2="72070" y2="69824"/>
                        <a14:foregroundMark x1="65039" y1="20410" x2="60059" y2="16309"/>
                        <a14:foregroundMark x1="46875" y1="13379" x2="40918" y2="14355"/>
                        <a14:foregroundMark x1="46680" y1="13184" x2="46680" y2="12988"/>
                        <a14:foregroundMark x1="46680" y1="12695" x2="46680" y2="12695"/>
                        <a14:foregroundMark x1="46680" y1="12695" x2="43652" y2="12598"/>
                        <a14:foregroundMark x1="28906" y1="76758" x2="29590" y2="83496"/>
                        <a14:backgroundMark x1="67871" y1="47656" x2="68164" y2="41016"/>
                        <a14:backgroundMark x1="30078" y1="42871" x2="28418" y2="23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11642" r="26792" b="20070"/>
          <a:stretch/>
        </p:blipFill>
        <p:spPr>
          <a:xfrm flipH="1">
            <a:off x="10208805" y="0"/>
            <a:ext cx="1772921" cy="259185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8" b="1965"/>
          <a:stretch/>
        </p:blipFill>
        <p:spPr>
          <a:xfrm>
            <a:off x="540036" y="88003"/>
            <a:ext cx="4489084" cy="668199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94" b="76855" l="9961" r="89844">
                        <a14:foregroundMark x1="56055" y1="9082" x2="62109" y2="8594"/>
                        <a14:foregroundMark x1="45215" y1="64844" x2="52832" y2="76465"/>
                        <a14:foregroundMark x1="36523" y1="21777" x2="17383" y2="34277"/>
                        <a14:backgroundMark x1="26855" y1="41504" x2="9961" y2="45117"/>
                        <a14:backgroundMark x1="19922" y1="50977" x2="17871" y2="73242"/>
                        <a14:backgroundMark x1="19727" y1="63086" x2="39160" y2="73926"/>
                        <a14:backgroundMark x1="82715" y1="44434" x2="82910" y2="69922"/>
                        <a14:backgroundMark x1="77832" y1="49805" x2="80176" y2="68359"/>
                        <a14:backgroundMark x1="77539" y1="61133" x2="78809" y2="65820"/>
                        <a14:backgroundMark x1="34766" y1="21484" x2="40039" y2="9277"/>
                        <a14:backgroundMark x1="32129" y1="23633" x2="33594" y2="22363"/>
                        <a14:backgroundMark x1="49805" y1="73926" x2="49805" y2="77539"/>
                        <a14:backgroundMark x1="50293" y1="73828" x2="49512" y2="78027"/>
                        <a14:backgroundMark x1="48145" y1="78027" x2="50488" y2="77637"/>
                        <a14:backgroundMark x1="18750" y1="32324" x2="16895" y2="35352"/>
                        <a14:backgroundMark x1="22461" y1="55273" x2="21484" y2="62793"/>
                        <a14:backgroundMark x1="73438" y1="68750" x2="73828" y2="66504"/>
                        <a14:backgroundMark x1="27344" y1="65820" x2="26172" y2="64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70" t="5570" r="17102" b="28055"/>
          <a:stretch/>
        </p:blipFill>
        <p:spPr>
          <a:xfrm>
            <a:off x="5440101" y="1108056"/>
            <a:ext cx="4548852" cy="45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58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" t="3290" r="5002" b="3642"/>
          <a:stretch/>
        </p:blipFill>
        <p:spPr>
          <a:xfrm>
            <a:off x="3259968" y="-395760"/>
            <a:ext cx="5324355" cy="7974958"/>
          </a:xfrm>
          <a:prstGeom prst="rect">
            <a:avLst/>
          </a:prstGeom>
        </p:spPr>
      </p:pic>
      <p:graphicFrame>
        <p:nvGraphicFramePr>
          <p:cNvPr id="4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367418"/>
              </p:ext>
            </p:extLst>
          </p:nvPr>
        </p:nvGraphicFramePr>
        <p:xfrm>
          <a:off x="3871532" y="669375"/>
          <a:ext cx="3168352" cy="58536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0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15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7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smtClean="0">
                          <a:solidFill>
                            <a:schemeClr val="tx2"/>
                          </a:solidFill>
                          <a:latin typeface="Monotype Corsiva" panose="03010101010201010101" pitchFamily="66" charset="0"/>
                        </a:rPr>
                        <a:t>12</a:t>
                      </a:r>
                      <a:endParaRPr lang="es-ES" sz="2400" b="1" dirty="0" smtClean="0">
                        <a:solidFill>
                          <a:schemeClr val="tx2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36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400" dirty="0">
                        <a:latin typeface="Monotype Corsiva" panose="03010101010201010101" pitchFamily="66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S" sz="2400" b="1" dirty="0" smtClean="0">
                          <a:solidFill>
                            <a:schemeClr val="tx2"/>
                          </a:solidFill>
                          <a:effectLst/>
                          <a:latin typeface="Monotype Corsiva" panose="03010101010201010101" pitchFamily="66" charset="0"/>
                        </a:rPr>
                        <a:t>Almirante</a:t>
                      </a:r>
                      <a:endParaRPr lang="es-ES" sz="2400" b="1" dirty="0">
                        <a:solidFill>
                          <a:schemeClr val="tx2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kern="1200" dirty="0" smtClean="0">
                          <a:solidFill>
                            <a:schemeClr val="tx2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36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400" dirty="0">
                        <a:latin typeface="Monotype Corsiva" panose="03010101010201010101" pitchFamily="66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S" sz="2400" b="1" dirty="0" smtClean="0">
                          <a:solidFill>
                            <a:schemeClr val="tx2"/>
                          </a:solidFill>
                          <a:effectLst/>
                          <a:latin typeface="Monotype Corsiva" panose="03010101010201010101" pitchFamily="66" charset="0"/>
                        </a:rPr>
                        <a:t>Vicealmirante</a:t>
                      </a:r>
                      <a:endParaRPr lang="es-ES" sz="2400" b="1" dirty="0">
                        <a:solidFill>
                          <a:schemeClr val="tx2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kern="1200" dirty="0" smtClean="0">
                          <a:solidFill>
                            <a:schemeClr val="tx2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10</a:t>
                      </a:r>
                      <a:endParaRPr lang="es-ES" sz="2400" b="1" kern="1200" dirty="0">
                        <a:solidFill>
                          <a:schemeClr val="tx2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36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400" dirty="0">
                        <a:latin typeface="Monotype Corsiva" panose="03010101010201010101" pitchFamily="66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2400" b="1" kern="1200" dirty="0" smtClean="0">
                          <a:solidFill>
                            <a:schemeClr val="tx2"/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Capitán</a:t>
                      </a:r>
                      <a:endParaRPr lang="es-ES" sz="2400" b="1" kern="1200" dirty="0">
                        <a:solidFill>
                          <a:schemeClr val="tx2"/>
                        </a:solidFill>
                        <a:effectLst/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kern="1200" dirty="0" smtClean="0">
                          <a:solidFill>
                            <a:schemeClr val="tx2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9</a:t>
                      </a:r>
                      <a:endParaRPr lang="es-ES" sz="2400" b="1" kern="1200" dirty="0">
                        <a:solidFill>
                          <a:schemeClr val="tx2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36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400" dirty="0">
                        <a:latin typeface="Monotype Corsiva" panose="03010101010201010101" pitchFamily="66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2400" b="1" kern="1200" dirty="0" smtClean="0">
                          <a:solidFill>
                            <a:schemeClr val="tx2"/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Primer oficial</a:t>
                      </a:r>
                      <a:endParaRPr lang="es-ES" sz="2400" b="1" kern="1200" dirty="0">
                        <a:solidFill>
                          <a:schemeClr val="tx2"/>
                        </a:solidFill>
                        <a:effectLst/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kern="1200" dirty="0" smtClean="0">
                          <a:solidFill>
                            <a:schemeClr val="tx2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8</a:t>
                      </a:r>
                      <a:endParaRPr lang="es-ES" sz="2400" b="1" kern="1200" dirty="0">
                        <a:solidFill>
                          <a:schemeClr val="tx2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36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400" dirty="0">
                        <a:latin typeface="Monotype Corsiva" panose="03010101010201010101" pitchFamily="66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2400" b="1" kern="1200" dirty="0" smtClean="0">
                          <a:solidFill>
                            <a:schemeClr val="tx2"/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Segundo oficial</a:t>
                      </a:r>
                      <a:endParaRPr lang="es-ES" sz="2400" b="1" kern="1200" dirty="0">
                        <a:solidFill>
                          <a:schemeClr val="tx2"/>
                        </a:solidFill>
                        <a:effectLst/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kern="1200" dirty="0" smtClean="0">
                          <a:solidFill>
                            <a:schemeClr val="tx2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7</a:t>
                      </a:r>
                      <a:endParaRPr lang="es-ES" sz="2400" b="1" kern="1200" dirty="0">
                        <a:solidFill>
                          <a:schemeClr val="tx2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36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400" dirty="0">
                        <a:latin typeface="Monotype Corsiva" panose="03010101010201010101" pitchFamily="66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2400" b="1" kern="1200" dirty="0" smtClean="0">
                          <a:solidFill>
                            <a:schemeClr val="tx2"/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Cirujano de a bordo</a:t>
                      </a:r>
                      <a:endParaRPr lang="es-ES" sz="2400" b="1" kern="1200" dirty="0">
                        <a:solidFill>
                          <a:schemeClr val="tx2"/>
                        </a:solidFill>
                        <a:effectLst/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7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kern="1200" dirty="0" smtClean="0">
                          <a:solidFill>
                            <a:schemeClr val="tx2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6</a:t>
                      </a:r>
                      <a:endParaRPr lang="es-ES" sz="2400" b="1" kern="1200" dirty="0">
                        <a:solidFill>
                          <a:schemeClr val="tx2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36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400" dirty="0">
                        <a:latin typeface="Monotype Corsiva" panose="03010101010201010101" pitchFamily="66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kern="1200" dirty="0" smtClean="0">
                          <a:solidFill>
                            <a:schemeClr val="tx2"/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Teniente de marina</a:t>
                      </a:r>
                    </a:p>
                  </a:txBody>
                  <a:tcPr marL="22860" marR="22860" marT="15240" marB="152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7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kern="1200" dirty="0" smtClean="0">
                          <a:solidFill>
                            <a:schemeClr val="tx2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5</a:t>
                      </a:r>
                      <a:endParaRPr lang="es-ES" sz="2400" b="1" kern="1200" dirty="0">
                        <a:solidFill>
                          <a:schemeClr val="tx2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36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400" dirty="0">
                        <a:latin typeface="Monotype Corsiva" panose="03010101010201010101" pitchFamily="66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2400" b="1" kern="1200" dirty="0" smtClean="0">
                          <a:solidFill>
                            <a:schemeClr val="tx2"/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Contramaestre</a:t>
                      </a:r>
                      <a:endParaRPr lang="es-ES" sz="2400" b="1" kern="1200" dirty="0">
                        <a:solidFill>
                          <a:schemeClr val="tx2"/>
                        </a:solidFill>
                        <a:effectLst/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7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kern="1200" dirty="0" smtClean="0">
                          <a:solidFill>
                            <a:schemeClr val="tx2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4</a:t>
                      </a:r>
                      <a:endParaRPr lang="es-ES" sz="2400" b="1" kern="1200" dirty="0">
                        <a:solidFill>
                          <a:schemeClr val="tx2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36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400" dirty="0">
                        <a:latin typeface="Monotype Corsiva" panose="03010101010201010101" pitchFamily="66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kern="1200" dirty="0" smtClean="0">
                          <a:solidFill>
                            <a:schemeClr val="tx2"/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Sargento de marina</a:t>
                      </a:r>
                    </a:p>
                  </a:txBody>
                  <a:tcPr marL="22860" marR="22860" marT="15240" marB="152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7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kern="1200" dirty="0" smtClean="0">
                          <a:solidFill>
                            <a:schemeClr val="tx2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3</a:t>
                      </a:r>
                      <a:endParaRPr lang="es-ES" sz="2400" b="1" kern="1200" dirty="0">
                        <a:solidFill>
                          <a:schemeClr val="tx2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36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400" dirty="0">
                        <a:latin typeface="Monotype Corsiva" panose="03010101010201010101" pitchFamily="66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2400" b="1" kern="1200" dirty="0" smtClean="0">
                          <a:solidFill>
                            <a:schemeClr val="tx2"/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Timonel</a:t>
                      </a:r>
                      <a:endParaRPr lang="es-ES" sz="2400" b="1" kern="1200" dirty="0">
                        <a:solidFill>
                          <a:schemeClr val="tx2"/>
                        </a:solidFill>
                        <a:effectLst/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7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kern="1200" dirty="0" smtClean="0">
                          <a:solidFill>
                            <a:schemeClr val="tx2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2</a:t>
                      </a:r>
                      <a:endParaRPr lang="es-ES" sz="2400" b="1" kern="1200" dirty="0">
                        <a:solidFill>
                          <a:schemeClr val="tx2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36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400" dirty="0">
                        <a:latin typeface="Monotype Corsiva" panose="03010101010201010101" pitchFamily="66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2400" b="1" kern="1200" dirty="0" smtClean="0">
                          <a:solidFill>
                            <a:schemeClr val="tx2"/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Marinero</a:t>
                      </a:r>
                      <a:endParaRPr lang="es-ES" sz="2400" b="1" kern="1200" dirty="0">
                        <a:solidFill>
                          <a:schemeClr val="tx2"/>
                        </a:solidFill>
                        <a:effectLst/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7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kern="1200" dirty="0" smtClean="0">
                          <a:solidFill>
                            <a:schemeClr val="tx2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6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400" dirty="0">
                        <a:latin typeface="Monotype Corsiva" panose="03010101010201010101" pitchFamily="66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2400" b="1" kern="1200" dirty="0" smtClean="0">
                          <a:solidFill>
                            <a:schemeClr val="tx2"/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Grumete</a:t>
                      </a:r>
                      <a:endParaRPr lang="es-ES" sz="2400" b="1" kern="1200" dirty="0">
                        <a:solidFill>
                          <a:schemeClr val="tx2"/>
                        </a:solidFill>
                        <a:effectLst/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8" name="15 Rectángulo redondeado"/>
          <p:cNvSpPr/>
          <p:nvPr/>
        </p:nvSpPr>
        <p:spPr>
          <a:xfrm>
            <a:off x="7039884" y="771804"/>
            <a:ext cx="992496" cy="298393"/>
          </a:xfrm>
          <a:prstGeom prst="roundRect">
            <a:avLst>
              <a:gd name="adj" fmla="val 39991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2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s-E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100.000</a:t>
            </a:r>
            <a:endParaRPr lang="es-ES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9" name="87 Rectángulo redondeado"/>
          <p:cNvSpPr/>
          <p:nvPr/>
        </p:nvSpPr>
        <p:spPr>
          <a:xfrm>
            <a:off x="7039884" y="1248324"/>
            <a:ext cx="992496" cy="298393"/>
          </a:xfrm>
          <a:prstGeom prst="roundRect">
            <a:avLst>
              <a:gd name="adj" fmla="val 39991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2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90.000</a:t>
            </a:r>
            <a:endParaRPr lang="es-ES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0" name="88 Rectángulo redondeado"/>
          <p:cNvSpPr/>
          <p:nvPr/>
        </p:nvSpPr>
        <p:spPr>
          <a:xfrm>
            <a:off x="7039884" y="1735642"/>
            <a:ext cx="992496" cy="298393"/>
          </a:xfrm>
          <a:prstGeom prst="roundRect">
            <a:avLst>
              <a:gd name="adj" fmla="val 39991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2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80.000</a:t>
            </a:r>
            <a:endParaRPr lang="es-ES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1" name="89 Rectángulo redondeado"/>
          <p:cNvSpPr/>
          <p:nvPr/>
        </p:nvSpPr>
        <p:spPr>
          <a:xfrm>
            <a:off x="7039884" y="2222960"/>
            <a:ext cx="992496" cy="298393"/>
          </a:xfrm>
          <a:prstGeom prst="roundRect">
            <a:avLst>
              <a:gd name="adj" fmla="val 39991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3">
                <a:lumMod val="50000"/>
              </a:schemeClr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70.000</a:t>
            </a:r>
            <a:endParaRPr lang="es-ES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2" name="90 Rectángulo redondeado"/>
          <p:cNvSpPr/>
          <p:nvPr/>
        </p:nvSpPr>
        <p:spPr>
          <a:xfrm>
            <a:off x="7039884" y="2710278"/>
            <a:ext cx="992496" cy="298393"/>
          </a:xfrm>
          <a:prstGeom prst="roundRect">
            <a:avLst>
              <a:gd name="adj" fmla="val 39991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3">
                <a:lumMod val="50000"/>
              </a:schemeClr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65.000</a:t>
            </a:r>
            <a:endParaRPr lang="es-ES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3" name="91 Rectángulo redondeado"/>
          <p:cNvSpPr/>
          <p:nvPr/>
        </p:nvSpPr>
        <p:spPr>
          <a:xfrm>
            <a:off x="7039884" y="3197949"/>
            <a:ext cx="992496" cy="298393"/>
          </a:xfrm>
          <a:prstGeom prst="roundRect">
            <a:avLst>
              <a:gd name="adj" fmla="val 39991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3">
                <a:lumMod val="50000"/>
              </a:schemeClr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60.000</a:t>
            </a:r>
            <a:endParaRPr lang="es-ES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4" name="92 Rectángulo redondeado"/>
          <p:cNvSpPr/>
          <p:nvPr/>
        </p:nvSpPr>
        <p:spPr>
          <a:xfrm>
            <a:off x="7039884" y="3680835"/>
            <a:ext cx="992496" cy="298393"/>
          </a:xfrm>
          <a:prstGeom prst="roundRect">
            <a:avLst>
              <a:gd name="adj" fmla="val 39991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2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s-ES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50.000</a:t>
            </a:r>
          </a:p>
        </p:txBody>
      </p:sp>
      <p:sp>
        <p:nvSpPr>
          <p:cNvPr id="75" name="93 Rectángulo redondeado"/>
          <p:cNvSpPr/>
          <p:nvPr/>
        </p:nvSpPr>
        <p:spPr>
          <a:xfrm>
            <a:off x="7039884" y="4663905"/>
            <a:ext cx="992496" cy="298393"/>
          </a:xfrm>
          <a:prstGeom prst="roundRect">
            <a:avLst>
              <a:gd name="adj" fmla="val 39991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2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s-ES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35.000</a:t>
            </a:r>
          </a:p>
        </p:txBody>
      </p:sp>
      <p:sp>
        <p:nvSpPr>
          <p:cNvPr id="76" name="94 Rectángulo redondeado"/>
          <p:cNvSpPr/>
          <p:nvPr/>
        </p:nvSpPr>
        <p:spPr>
          <a:xfrm>
            <a:off x="7039884" y="4178551"/>
            <a:ext cx="992496" cy="298393"/>
          </a:xfrm>
          <a:prstGeom prst="roundRect">
            <a:avLst>
              <a:gd name="adj" fmla="val 39991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2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s-ES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40.000</a:t>
            </a:r>
          </a:p>
        </p:txBody>
      </p:sp>
      <p:sp>
        <p:nvSpPr>
          <p:cNvPr id="77" name="95 Rectángulo redondeado"/>
          <p:cNvSpPr/>
          <p:nvPr/>
        </p:nvSpPr>
        <p:spPr>
          <a:xfrm>
            <a:off x="7039884" y="5153320"/>
            <a:ext cx="992496" cy="298393"/>
          </a:xfrm>
          <a:prstGeom prst="roundRect">
            <a:avLst>
              <a:gd name="adj" fmla="val 39991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30.000</a:t>
            </a:r>
            <a:endParaRPr lang="es-ES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8" name="96 Rectángulo redondeado"/>
          <p:cNvSpPr/>
          <p:nvPr/>
        </p:nvSpPr>
        <p:spPr>
          <a:xfrm>
            <a:off x="7039884" y="5640709"/>
            <a:ext cx="992496" cy="298393"/>
          </a:xfrm>
          <a:prstGeom prst="roundRect">
            <a:avLst>
              <a:gd name="adj" fmla="val 39991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20.000</a:t>
            </a:r>
            <a:endParaRPr lang="es-ES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9" name="97 Rectángulo redondeado"/>
          <p:cNvSpPr/>
          <p:nvPr/>
        </p:nvSpPr>
        <p:spPr>
          <a:xfrm>
            <a:off x="7039884" y="6121503"/>
            <a:ext cx="992496" cy="298393"/>
          </a:xfrm>
          <a:prstGeom prst="roundRect">
            <a:avLst>
              <a:gd name="adj" fmla="val 39991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10.000</a:t>
            </a:r>
            <a:endParaRPr lang="es-ES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0" name="Rectángulo 79"/>
          <p:cNvSpPr/>
          <p:nvPr/>
        </p:nvSpPr>
        <p:spPr>
          <a:xfrm>
            <a:off x="4266884" y="-126968"/>
            <a:ext cx="331052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ES" sz="30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Escalafón de la marina</a:t>
            </a:r>
            <a:endParaRPr lang="es-ES" sz="3000" b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1" name="Imagen 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043" y="2107443"/>
            <a:ext cx="465729" cy="468000"/>
          </a:xfrm>
          <a:prstGeom prst="rect">
            <a:avLst/>
          </a:prstGeom>
        </p:spPr>
      </p:pic>
      <p:pic>
        <p:nvPicPr>
          <p:cNvPr id="82" name="Imagen 8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594" y="3570681"/>
            <a:ext cx="372626" cy="468000"/>
          </a:xfrm>
          <a:prstGeom prst="rect">
            <a:avLst/>
          </a:prstGeom>
        </p:spPr>
      </p:pic>
      <p:pic>
        <p:nvPicPr>
          <p:cNvPr id="83" name="Imagen 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846" y="3082935"/>
            <a:ext cx="444123" cy="468000"/>
          </a:xfrm>
          <a:prstGeom prst="rect">
            <a:avLst/>
          </a:prstGeom>
        </p:spPr>
      </p:pic>
      <p:pic>
        <p:nvPicPr>
          <p:cNvPr id="84" name="Imagen 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7583" y="4546173"/>
            <a:ext cx="430648" cy="468000"/>
          </a:xfrm>
          <a:prstGeom prst="rect">
            <a:avLst/>
          </a:prstGeom>
        </p:spPr>
      </p:pic>
      <p:pic>
        <p:nvPicPr>
          <p:cNvPr id="90" name="Imagen 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7749" y="2595189"/>
            <a:ext cx="470317" cy="468000"/>
          </a:xfrm>
          <a:prstGeom prst="rect">
            <a:avLst/>
          </a:prstGeom>
        </p:spPr>
      </p:pic>
      <p:pic>
        <p:nvPicPr>
          <p:cNvPr id="91" name="Imagen 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8162" y="5521665"/>
            <a:ext cx="489490" cy="468000"/>
          </a:xfrm>
          <a:prstGeom prst="rect">
            <a:avLst/>
          </a:prstGeom>
        </p:spPr>
      </p:pic>
      <p:pic>
        <p:nvPicPr>
          <p:cNvPr id="93" name="Imagen 9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9781" y="4058427"/>
            <a:ext cx="426253" cy="468000"/>
          </a:xfrm>
          <a:prstGeom prst="rect">
            <a:avLst/>
          </a:prstGeom>
        </p:spPr>
      </p:pic>
      <p:pic>
        <p:nvPicPr>
          <p:cNvPr id="94" name="Imagen 9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6457" y="6009416"/>
            <a:ext cx="432900" cy="468000"/>
          </a:xfrm>
          <a:prstGeom prst="rect">
            <a:avLst/>
          </a:prstGeom>
        </p:spPr>
      </p:pic>
      <p:pic>
        <p:nvPicPr>
          <p:cNvPr id="100" name="Imagen 9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8453" y="5033919"/>
            <a:ext cx="408909" cy="468000"/>
          </a:xfrm>
          <a:prstGeom prst="rect">
            <a:avLst/>
          </a:prstGeom>
        </p:spPr>
      </p:pic>
      <p:pic>
        <p:nvPicPr>
          <p:cNvPr id="101" name="Imagen 10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35963" y="1131951"/>
            <a:ext cx="453889" cy="468000"/>
          </a:xfrm>
          <a:prstGeom prst="rect">
            <a:avLst/>
          </a:prstGeom>
        </p:spPr>
      </p:pic>
      <p:pic>
        <p:nvPicPr>
          <p:cNvPr id="102" name="Imagen 10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49519" y="644205"/>
            <a:ext cx="426777" cy="468000"/>
          </a:xfrm>
          <a:prstGeom prst="rect">
            <a:avLst/>
          </a:prstGeom>
        </p:spPr>
      </p:pic>
      <p:pic>
        <p:nvPicPr>
          <p:cNvPr id="103" name="Imagen 10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62501" y="1619697"/>
            <a:ext cx="400812" cy="468000"/>
          </a:xfrm>
          <a:prstGeom prst="rect">
            <a:avLst/>
          </a:prstGeom>
        </p:spPr>
      </p:pic>
      <p:pic>
        <p:nvPicPr>
          <p:cNvPr id="105" name="Imagen 10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6" t="21049" r="22600" b="39155"/>
          <a:stretch/>
        </p:blipFill>
        <p:spPr>
          <a:xfrm>
            <a:off x="5431357" y="6640079"/>
            <a:ext cx="981576" cy="63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80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1638552" y="397418"/>
            <a:ext cx="7893375" cy="6123456"/>
            <a:chOff x="1657024" y="545199"/>
            <a:chExt cx="8157516" cy="578171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024" y="545199"/>
              <a:ext cx="8157516" cy="5781710"/>
            </a:xfrm>
            <a:prstGeom prst="rect">
              <a:avLst/>
            </a:prstGeom>
          </p:spPr>
        </p:pic>
        <p:sp>
          <p:nvSpPr>
            <p:cNvPr id="5" name="Rectángulo 4"/>
            <p:cNvSpPr/>
            <p:nvPr/>
          </p:nvSpPr>
          <p:spPr>
            <a:xfrm>
              <a:off x="1657024" y="3669298"/>
              <a:ext cx="1929246" cy="5539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3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OBJETIVOS</a:t>
              </a:r>
              <a:endParaRPr lang="es-E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9622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86</Words>
  <Application>Microsoft Office PowerPoint</Application>
  <PresentationFormat>Panorámica</PresentationFormat>
  <Paragraphs>52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Monotype Corsiva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Jesus</dc:creator>
  <cp:lastModifiedBy>Jesus</cp:lastModifiedBy>
  <cp:revision>43</cp:revision>
  <dcterms:created xsi:type="dcterms:W3CDTF">2024-03-06T16:22:51Z</dcterms:created>
  <dcterms:modified xsi:type="dcterms:W3CDTF">2024-03-26T11:21:22Z</dcterms:modified>
</cp:coreProperties>
</file>