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71" r:id="rId2"/>
    <p:sldId id="257" r:id="rId3"/>
    <p:sldId id="260" r:id="rId4"/>
    <p:sldId id="258" r:id="rId5"/>
    <p:sldId id="266" r:id="rId6"/>
    <p:sldId id="262" r:id="rId7"/>
    <p:sldId id="259" r:id="rId8"/>
    <p:sldId id="267" r:id="rId9"/>
    <p:sldId id="268" r:id="rId10"/>
    <p:sldId id="269" r:id="rId11"/>
    <p:sldId id="270" r:id="rId12"/>
  </p:sldIdLst>
  <p:sldSz cx="14630400" cy="8229600"/>
  <p:notesSz cx="8229600" cy="14630400"/>
  <p:embeddedFontLst>
    <p:embeddedFont>
      <p:font typeface="Nunito Semi Bold" panose="020B0604020202020204" charset="0"/>
      <p:regular r:id="rId14"/>
    </p:embeddedFont>
    <p:embeddedFont>
      <p:font typeface="PT Sans" panose="020B0503020203020204" pitchFamily="34" charset="0"/>
      <p:regular r:id="rId15"/>
      <p:bold r:id="rId16"/>
      <p:italic r:id="rId17"/>
      <p:boldItalic r:id="rId18"/>
    </p:embeddedFont>
  </p:embeddedFontLst>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FFC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844" autoAdjust="0"/>
  </p:normalViewPr>
  <p:slideViewPr>
    <p:cSldViewPr snapToGrid="0" snapToObjects="1">
      <p:cViewPr varScale="1">
        <p:scale>
          <a:sx n="78" d="100"/>
          <a:sy n="78" d="100"/>
        </p:scale>
        <p:origin x="749"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60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blimetext.co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ebdesigner.withgoogle.com/intl/es_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Marcador de notas 2"/>
          <p:cNvSpPr>
            <a:spLocks noGrp="1"/>
          </p:cNvSpPr>
          <p:nvPr>
            <p:ph type="body" idx="1"/>
          </p:nvPr>
        </p:nvSpPr>
        <p:spPr>
          <a:xfrm>
            <a:off x="822325" y="7040563"/>
            <a:ext cx="6584950" cy="5761037"/>
          </a:xfrm>
          <a:prstGeom prst="rect">
            <a:avLst/>
          </a:prstGeom>
        </p:spPr>
        <p:txBody>
          <a:bodyPr/>
          <a:lstStyle/>
          <a:p>
            <a:endParaRPr lang="es-419" dirty="0"/>
          </a:p>
        </p:txBody>
      </p:sp>
    </p:spTree>
    <p:extLst>
      <p:ext uri="{BB962C8B-B14F-4D97-AF65-F5344CB8AC3E}">
        <p14:creationId xmlns:p14="http://schemas.microsoft.com/office/powerpoint/2010/main" val="2294457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Marcador de notas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solidFill>
                  <a:schemeClr val="accent5">
                    <a:lumMod val="20000"/>
                    <a:lumOff val="80000"/>
                  </a:schemeClr>
                </a:solidFill>
              </a:rPr>
              <a:t>https://lexica.art/aperture</a:t>
            </a:r>
          </a:p>
          <a:p>
            <a:endParaRPr lang="es-419" dirty="0"/>
          </a:p>
        </p:txBody>
      </p:sp>
    </p:spTree>
    <p:extLst>
      <p:ext uri="{BB962C8B-B14F-4D97-AF65-F5344CB8AC3E}">
        <p14:creationId xmlns:p14="http://schemas.microsoft.com/office/powerpoint/2010/main" val="26463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Marcador de notas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solidFill>
                  <a:schemeClr val="accent5">
                    <a:lumMod val="20000"/>
                    <a:lumOff val="80000"/>
                  </a:schemeClr>
                </a:solidFill>
              </a:rPr>
              <a:t>https://proyectodescartes.org/IATools//images_Ministries/</a:t>
            </a:r>
          </a:p>
          <a:p>
            <a:endParaRPr lang="es-419" dirty="0"/>
          </a:p>
        </p:txBody>
      </p:sp>
    </p:spTree>
    <p:extLst>
      <p:ext uri="{BB962C8B-B14F-4D97-AF65-F5344CB8AC3E}">
        <p14:creationId xmlns:p14="http://schemas.microsoft.com/office/powerpoint/2010/main" val="55802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b="1" dirty="0">
                <a:solidFill>
                  <a:srgbClr val="FFC000"/>
                </a:solidFill>
              </a:rPr>
              <a:t>Notepad++  </a:t>
            </a:r>
            <a:r>
              <a:rPr lang="es-CO" sz="1200" dirty="0">
                <a:solidFill>
                  <a:schemeClr val="bg1"/>
                </a:solidFill>
              </a:rPr>
              <a:t>https://notepad-plus-plus.org/ (Windows)</a:t>
            </a:r>
          </a:p>
          <a:p>
            <a:r>
              <a:rPr lang="es-CO" sz="1200" b="1" dirty="0">
                <a:solidFill>
                  <a:srgbClr val="FFC000"/>
                </a:solidFill>
              </a:rPr>
              <a:t>Phoenix </a:t>
            </a:r>
            <a:r>
              <a:rPr lang="es-CO" sz="1200" b="1" dirty="0" err="1">
                <a:solidFill>
                  <a:srgbClr val="FFC000"/>
                </a:solidFill>
              </a:rPr>
              <a:t>Code</a:t>
            </a:r>
            <a:r>
              <a:rPr lang="es-CO" sz="1200" b="1" dirty="0">
                <a:solidFill>
                  <a:srgbClr val="FFC000"/>
                </a:solidFill>
              </a:rPr>
              <a:t> </a:t>
            </a:r>
            <a:r>
              <a:rPr lang="es-CO" sz="1200" dirty="0">
                <a:solidFill>
                  <a:schemeClr val="bg1"/>
                </a:solidFill>
              </a:rPr>
              <a:t>https://phcode.dev/</a:t>
            </a:r>
          </a:p>
          <a:p>
            <a:r>
              <a:rPr lang="es-CO" sz="1200" b="1" dirty="0">
                <a:solidFill>
                  <a:srgbClr val="FFC000"/>
                </a:solidFill>
              </a:rPr>
              <a:t>Sublime Text </a:t>
            </a:r>
            <a:r>
              <a:rPr lang="es-CO" dirty="0">
                <a:solidFill>
                  <a:srgbClr val="FFC000"/>
                </a:solidFill>
              </a:rPr>
              <a:t>(Windows, Linux y MAC)  </a:t>
            </a:r>
            <a:r>
              <a:rPr lang="es-CO" sz="1200" dirty="0">
                <a:solidFill>
                  <a:schemeClr val="bg1"/>
                </a:solidFill>
                <a:hlinkClick r:id="rId3">
                  <a:extLst>
                    <a:ext uri="{A12FA001-AC4F-418D-AE19-62706E023703}">
                      <ahyp:hlinkClr xmlns:ahyp="http://schemas.microsoft.com/office/drawing/2018/hyperlinkcolor" val="tx"/>
                    </a:ext>
                  </a:extLst>
                </a:hlinkClick>
              </a:rPr>
              <a:t>https://www.sublimetext.com/</a:t>
            </a:r>
            <a:endParaRPr lang="es-CO" sz="1200" dirty="0">
              <a:solidFill>
                <a:schemeClr val="bg1"/>
              </a:solidFill>
            </a:endParaRPr>
          </a:p>
          <a:p>
            <a:r>
              <a:rPr lang="es-CO" sz="1200" b="1" dirty="0">
                <a:solidFill>
                  <a:srgbClr val="FFC000"/>
                </a:solidFill>
              </a:rPr>
              <a:t>Google web </a:t>
            </a:r>
            <a:r>
              <a:rPr lang="es-CO" sz="1200" b="1" dirty="0" err="1">
                <a:solidFill>
                  <a:srgbClr val="FFC000"/>
                </a:solidFill>
              </a:rPr>
              <a:t>designer</a:t>
            </a:r>
            <a:r>
              <a:rPr lang="es-CO" sz="1200" b="1" dirty="0">
                <a:solidFill>
                  <a:srgbClr val="FFC000"/>
                </a:solidFill>
              </a:rPr>
              <a:t>  </a:t>
            </a:r>
            <a:r>
              <a:rPr lang="es-CO" sz="1200" dirty="0">
                <a:solidFill>
                  <a:schemeClr val="bg1"/>
                </a:solidFill>
                <a:hlinkClick r:id="rId4">
                  <a:extLst>
                    <a:ext uri="{A12FA001-AC4F-418D-AE19-62706E023703}">
                      <ahyp:hlinkClr xmlns:ahyp="http://schemas.microsoft.com/office/drawing/2018/hyperlinkcolor" val="tx"/>
                    </a:ext>
                  </a:extLst>
                </a:hlinkClick>
              </a:rPr>
              <a:t>https://webdesigner.withgoogle.com/intl/es_es</a:t>
            </a:r>
            <a:endParaRPr lang="es-CO" sz="1200" dirty="0">
              <a:solidFill>
                <a:schemeClr val="bg1"/>
              </a:solidFill>
            </a:endParaRPr>
          </a:p>
          <a:p>
            <a:r>
              <a:rPr lang="es-CO" sz="1200" b="1" dirty="0">
                <a:solidFill>
                  <a:srgbClr val="FFC000"/>
                </a:solidFill>
              </a:rPr>
              <a:t>Visual Studio  </a:t>
            </a:r>
            <a:r>
              <a:rPr lang="es-CO" sz="1200" dirty="0">
                <a:solidFill>
                  <a:schemeClr val="bg1"/>
                </a:solidFill>
              </a:rPr>
              <a:t>https://code.visualstudio.com/#meet-intellisense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1FC1-4C50-0A52-0AE8-973FD7314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D601A-09BE-2242-1D9D-277512289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E2A65-78DC-0E51-D432-F322F65D64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9C7F11-3892-FBAD-0FC0-5D655FB67227}"/>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44129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A36D3-CD03-1BC7-A32A-BDAF169F1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DC643-9E55-0BB1-F053-DC3FBC2D4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65684-7DDE-88DA-B3EE-48DFBAF72C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B7319C-4B23-183E-20E2-F79F707AA4AC}"/>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869978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8768E-66DC-2A59-5C35-01D5648F1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773C2-1138-5053-3864-96BA929FC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4CB18-0541-C33A-E580-2C1AAAFAA7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solidFill>
                  <a:schemeClr val="accent5">
                    <a:lumMod val="20000"/>
                    <a:lumOff val="80000"/>
                  </a:schemeClr>
                </a:solidFill>
              </a:rPr>
              <a:t>https://poe.com/</a:t>
            </a:r>
          </a:p>
          <a:p>
            <a:endParaRPr lang="en-US" dirty="0"/>
          </a:p>
        </p:txBody>
      </p:sp>
      <p:sp>
        <p:nvSpPr>
          <p:cNvPr id="4" name="Slide Number Placeholder 3">
            <a:extLst>
              <a:ext uri="{FF2B5EF4-FFF2-40B4-BE49-F238E27FC236}">
                <a16:creationId xmlns:a16="http://schemas.microsoft.com/office/drawing/2014/main" id="{E10F261E-AAFB-9C95-70AE-B2BF4B05421F}"/>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61810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Marcador de notas 2"/>
          <p:cNvSpPr>
            <a:spLocks noGrp="1"/>
          </p:cNvSpPr>
          <p:nvPr>
            <p:ph type="body" idx="1"/>
          </p:nvPr>
        </p:nvSpPr>
        <p:spPr>
          <a:xfrm>
            <a:off x="822325" y="7040563"/>
            <a:ext cx="6584950" cy="5761037"/>
          </a:xfrm>
          <a:prstGeom prst="rect">
            <a:avLst/>
          </a:prstGeom>
        </p:spPr>
        <p:txBody>
          <a:bodyPr/>
          <a:lstStyle/>
          <a:p>
            <a:endParaRPr lang="es-419" dirty="0"/>
          </a:p>
        </p:txBody>
      </p:sp>
    </p:spTree>
    <p:extLst>
      <p:ext uri="{BB962C8B-B14F-4D97-AF65-F5344CB8AC3E}">
        <p14:creationId xmlns:p14="http://schemas.microsoft.com/office/powerpoint/2010/main" val="2566278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txBody>
          <a:bodyPr/>
          <a:lstStyle/>
          <a:p>
            <a:endParaRPr lang="es-41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txBody>
          <a:bodyPr/>
          <a:lstStyle/>
          <a:p>
            <a:endParaRPr lang="es-41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sublimetext.co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s://webdesigner.withgoogle.com/intl/es_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1D2421D5-3927-ABDF-9CD9-3CFA6DB20CBA}"/>
              </a:ext>
            </a:extLst>
          </p:cNvPr>
          <p:cNvPicPr>
            <a:picLocks noChangeAspect="1"/>
          </p:cNvPicPr>
          <p:nvPr/>
        </p:nvPicPr>
        <p:blipFill>
          <a:blip r:embed="rId3"/>
          <a:stretch>
            <a:fillRect/>
          </a:stretch>
        </p:blipFill>
        <p:spPr>
          <a:xfrm>
            <a:off x="7695709" y="2463278"/>
            <a:ext cx="4035679" cy="5225143"/>
          </a:xfrm>
          <a:prstGeom prst="rect">
            <a:avLst/>
          </a:prstGeom>
        </p:spPr>
      </p:pic>
      <p:pic>
        <p:nvPicPr>
          <p:cNvPr id="19" name="Imagen 18">
            <a:extLst>
              <a:ext uri="{FF2B5EF4-FFF2-40B4-BE49-F238E27FC236}">
                <a16:creationId xmlns:a16="http://schemas.microsoft.com/office/drawing/2014/main" id="{AFC7F55E-9DC6-30FD-9A34-DF55E9D19AB3}"/>
              </a:ext>
            </a:extLst>
          </p:cNvPr>
          <p:cNvPicPr>
            <a:picLocks noChangeAspect="1"/>
          </p:cNvPicPr>
          <p:nvPr/>
        </p:nvPicPr>
        <p:blipFill>
          <a:blip r:embed="rId4"/>
          <a:stretch>
            <a:fillRect/>
          </a:stretch>
        </p:blipFill>
        <p:spPr>
          <a:xfrm>
            <a:off x="2703070" y="2463278"/>
            <a:ext cx="4065908" cy="5225143"/>
          </a:xfrm>
          <a:prstGeom prst="rect">
            <a:avLst/>
          </a:prstGeom>
        </p:spPr>
      </p:pic>
      <p:sp>
        <p:nvSpPr>
          <p:cNvPr id="20" name="Rectángulo 19">
            <a:extLst>
              <a:ext uri="{FF2B5EF4-FFF2-40B4-BE49-F238E27FC236}">
                <a16:creationId xmlns:a16="http://schemas.microsoft.com/office/drawing/2014/main" id="{5AE49AC5-BAAE-2496-82E1-B0835919145C}"/>
              </a:ext>
            </a:extLst>
          </p:cNvPr>
          <p:cNvSpPr/>
          <p:nvPr/>
        </p:nvSpPr>
        <p:spPr>
          <a:xfrm>
            <a:off x="4192580" y="382381"/>
            <a:ext cx="5811464"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dirty="0">
                <a:ln/>
                <a:solidFill>
                  <a:schemeClr val="accent4"/>
                </a:solidFill>
              </a:rPr>
              <a:t>Primer encuentro</a:t>
            </a:r>
          </a:p>
          <a:p>
            <a:pPr algn="ctr"/>
            <a:r>
              <a:rPr lang="es-ES" sz="5400" b="1" cap="none" spc="0" dirty="0">
                <a:ln/>
                <a:solidFill>
                  <a:schemeClr val="accent4"/>
                </a:solidFill>
                <a:effectLst/>
              </a:rPr>
              <a:t>Octubre 17 de 2025</a:t>
            </a:r>
          </a:p>
        </p:txBody>
      </p:sp>
    </p:spTree>
    <p:extLst>
      <p:ext uri="{BB962C8B-B14F-4D97-AF65-F5344CB8AC3E}">
        <p14:creationId xmlns:p14="http://schemas.microsoft.com/office/powerpoint/2010/main" val="1983670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B62195F1-04DC-084C-8BF4-7A463489C91F}"/>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419"/>
          </a:p>
        </p:txBody>
      </p:sp>
      <p:grpSp>
        <p:nvGrpSpPr>
          <p:cNvPr id="10" name="Grupo 9">
            <a:extLst>
              <a:ext uri="{FF2B5EF4-FFF2-40B4-BE49-F238E27FC236}">
                <a16:creationId xmlns:a16="http://schemas.microsoft.com/office/drawing/2014/main" id="{CEE0784A-F81F-B98C-11BD-3E7539219554}"/>
              </a:ext>
            </a:extLst>
          </p:cNvPr>
          <p:cNvGrpSpPr/>
          <p:nvPr/>
        </p:nvGrpSpPr>
        <p:grpSpPr>
          <a:xfrm>
            <a:off x="423950" y="1221970"/>
            <a:ext cx="13782501" cy="6508867"/>
            <a:chOff x="423950" y="781395"/>
            <a:chExt cx="13782501" cy="6508867"/>
          </a:xfrm>
        </p:grpSpPr>
        <p:pic>
          <p:nvPicPr>
            <p:cNvPr id="6" name="Imagen 5">
              <a:extLst>
                <a:ext uri="{FF2B5EF4-FFF2-40B4-BE49-F238E27FC236}">
                  <a16:creationId xmlns:a16="http://schemas.microsoft.com/office/drawing/2014/main" id="{D3A83BD5-5584-1778-AFF7-9EE3ABB8B687}"/>
                </a:ext>
              </a:extLst>
            </p:cNvPr>
            <p:cNvPicPr>
              <a:picLocks noChangeAspect="1"/>
            </p:cNvPicPr>
            <p:nvPr/>
          </p:nvPicPr>
          <p:blipFill>
            <a:blip r:embed="rId3"/>
            <a:stretch>
              <a:fillRect/>
            </a:stretch>
          </p:blipFill>
          <p:spPr>
            <a:xfrm>
              <a:off x="423950" y="781395"/>
              <a:ext cx="4339244" cy="6508867"/>
            </a:xfrm>
            <a:prstGeom prst="rect">
              <a:avLst/>
            </a:prstGeom>
          </p:spPr>
        </p:pic>
        <p:pic>
          <p:nvPicPr>
            <p:cNvPr id="7" name="Imagen 6">
              <a:extLst>
                <a:ext uri="{FF2B5EF4-FFF2-40B4-BE49-F238E27FC236}">
                  <a16:creationId xmlns:a16="http://schemas.microsoft.com/office/drawing/2014/main" id="{4108C27E-6E5C-0AC7-0DEA-FA1E02E5592C}"/>
                </a:ext>
              </a:extLst>
            </p:cNvPr>
            <p:cNvPicPr>
              <a:picLocks noChangeAspect="1"/>
            </p:cNvPicPr>
            <p:nvPr/>
          </p:nvPicPr>
          <p:blipFill>
            <a:blip r:embed="rId4"/>
            <a:stretch>
              <a:fillRect/>
            </a:stretch>
          </p:blipFill>
          <p:spPr>
            <a:xfrm>
              <a:off x="5145578" y="781395"/>
              <a:ext cx="4339245" cy="6508867"/>
            </a:xfrm>
            <a:prstGeom prst="rect">
              <a:avLst/>
            </a:prstGeom>
          </p:spPr>
        </p:pic>
        <p:pic>
          <p:nvPicPr>
            <p:cNvPr id="8" name="Imagen 7">
              <a:extLst>
                <a:ext uri="{FF2B5EF4-FFF2-40B4-BE49-F238E27FC236}">
                  <a16:creationId xmlns:a16="http://schemas.microsoft.com/office/drawing/2014/main" id="{BE644770-78B8-65C2-2B4C-CF0E498EE295}"/>
                </a:ext>
              </a:extLst>
            </p:cNvPr>
            <p:cNvPicPr>
              <a:picLocks noChangeAspect="1"/>
            </p:cNvPicPr>
            <p:nvPr/>
          </p:nvPicPr>
          <p:blipFill>
            <a:blip r:embed="rId5"/>
            <a:stretch>
              <a:fillRect/>
            </a:stretch>
          </p:blipFill>
          <p:spPr>
            <a:xfrm>
              <a:off x="9867206" y="781395"/>
              <a:ext cx="4339245" cy="6508867"/>
            </a:xfrm>
            <a:prstGeom prst="rect">
              <a:avLst/>
            </a:prstGeom>
          </p:spPr>
        </p:pic>
      </p:grpSp>
      <p:sp>
        <p:nvSpPr>
          <p:cNvPr id="12" name="CuadroTexto 11">
            <a:extLst>
              <a:ext uri="{FF2B5EF4-FFF2-40B4-BE49-F238E27FC236}">
                <a16:creationId xmlns:a16="http://schemas.microsoft.com/office/drawing/2014/main" id="{7326FC27-7C48-1B2F-70F3-50928CADF719}"/>
              </a:ext>
            </a:extLst>
          </p:cNvPr>
          <p:cNvSpPr txBox="1"/>
          <p:nvPr/>
        </p:nvSpPr>
        <p:spPr>
          <a:xfrm>
            <a:off x="798022" y="287373"/>
            <a:ext cx="5336771" cy="584775"/>
          </a:xfrm>
          <a:prstGeom prst="rect">
            <a:avLst/>
          </a:prstGeom>
          <a:noFill/>
        </p:spPr>
        <p:txBody>
          <a:bodyPr wrap="square">
            <a:spAutoFit/>
          </a:bodyPr>
          <a:lstStyle/>
          <a:p>
            <a:r>
              <a:rPr lang="es-419" sz="3200" dirty="0">
                <a:solidFill>
                  <a:schemeClr val="accent5">
                    <a:lumMod val="20000"/>
                    <a:lumOff val="80000"/>
                  </a:schemeClr>
                </a:solidFill>
              </a:rPr>
              <a:t>https://lexica.art/aperture</a:t>
            </a:r>
          </a:p>
        </p:txBody>
      </p:sp>
    </p:spTree>
    <p:extLst>
      <p:ext uri="{BB962C8B-B14F-4D97-AF65-F5344CB8AC3E}">
        <p14:creationId xmlns:p14="http://schemas.microsoft.com/office/powerpoint/2010/main" val="40298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F6CBA79-0F4B-27BC-4AC3-4D805067445A}"/>
              </a:ext>
            </a:extLst>
          </p:cNvPr>
          <p:cNvPicPr>
            <a:picLocks noChangeAspect="1"/>
          </p:cNvPicPr>
          <p:nvPr/>
        </p:nvPicPr>
        <p:blipFill>
          <a:blip r:embed="rId3"/>
          <a:stretch>
            <a:fillRect/>
          </a:stretch>
        </p:blipFill>
        <p:spPr>
          <a:xfrm>
            <a:off x="141318" y="840856"/>
            <a:ext cx="7315200" cy="7315200"/>
          </a:xfrm>
          <a:prstGeom prst="rect">
            <a:avLst/>
          </a:prstGeom>
        </p:spPr>
      </p:pic>
      <p:pic>
        <p:nvPicPr>
          <p:cNvPr id="5" name="Imagen 4">
            <a:extLst>
              <a:ext uri="{FF2B5EF4-FFF2-40B4-BE49-F238E27FC236}">
                <a16:creationId xmlns:a16="http://schemas.microsoft.com/office/drawing/2014/main" id="{DF873FA8-DA09-AC01-D077-673AD621DF9D}"/>
              </a:ext>
            </a:extLst>
          </p:cNvPr>
          <p:cNvPicPr>
            <a:picLocks noChangeAspect="1"/>
          </p:cNvPicPr>
          <p:nvPr/>
        </p:nvPicPr>
        <p:blipFill>
          <a:blip r:embed="rId4"/>
          <a:stretch>
            <a:fillRect/>
          </a:stretch>
        </p:blipFill>
        <p:spPr>
          <a:xfrm>
            <a:off x="7207134" y="840856"/>
            <a:ext cx="7315200" cy="7315200"/>
          </a:xfrm>
          <a:prstGeom prst="rect">
            <a:avLst/>
          </a:prstGeom>
        </p:spPr>
      </p:pic>
      <p:sp>
        <p:nvSpPr>
          <p:cNvPr id="7" name="CuadroTexto 6">
            <a:extLst>
              <a:ext uri="{FF2B5EF4-FFF2-40B4-BE49-F238E27FC236}">
                <a16:creationId xmlns:a16="http://schemas.microsoft.com/office/drawing/2014/main" id="{527FD87C-BBAD-435D-FDBD-D895C6434337}"/>
              </a:ext>
            </a:extLst>
          </p:cNvPr>
          <p:cNvSpPr txBox="1"/>
          <p:nvPr/>
        </p:nvSpPr>
        <p:spPr>
          <a:xfrm>
            <a:off x="640080" y="167525"/>
            <a:ext cx="10631977" cy="584775"/>
          </a:xfrm>
          <a:prstGeom prst="rect">
            <a:avLst/>
          </a:prstGeom>
          <a:noFill/>
        </p:spPr>
        <p:txBody>
          <a:bodyPr wrap="square">
            <a:spAutoFit/>
          </a:bodyPr>
          <a:lstStyle/>
          <a:p>
            <a:r>
              <a:rPr lang="es-419" sz="3200" dirty="0">
                <a:solidFill>
                  <a:schemeClr val="accent5">
                    <a:lumMod val="20000"/>
                    <a:lumOff val="80000"/>
                  </a:schemeClr>
                </a:solidFill>
              </a:rPr>
              <a:t>https://proyectodescartes.org/IATools//images_Ministries/</a:t>
            </a:r>
          </a:p>
        </p:txBody>
      </p:sp>
    </p:spTree>
    <p:extLst>
      <p:ext uri="{BB962C8B-B14F-4D97-AF65-F5344CB8AC3E}">
        <p14:creationId xmlns:p14="http://schemas.microsoft.com/office/powerpoint/2010/main" val="407095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5" name="Shape 2"/>
          <p:cNvSpPr/>
          <p:nvPr/>
        </p:nvSpPr>
        <p:spPr>
          <a:xfrm>
            <a:off x="332529" y="693497"/>
            <a:ext cx="6805371" cy="697776"/>
          </a:xfrm>
          <a:prstGeom prst="roundRect">
            <a:avLst>
              <a:gd name="adj" fmla="val 25476"/>
            </a:avLst>
          </a:prstGeom>
          <a:solidFill>
            <a:srgbClr val="00002E"/>
          </a:solidFill>
          <a:ln w="22860">
            <a:solidFill>
              <a:srgbClr val="F2B42D"/>
            </a:solidFill>
            <a:prstDash val="solid"/>
          </a:ln>
        </p:spPr>
        <p:txBody>
          <a:bodyPr/>
          <a:lstStyle/>
          <a:p>
            <a:endParaRPr lang="es-US" noProof="0" dirty="0"/>
          </a:p>
        </p:txBody>
      </p:sp>
      <p:sp>
        <p:nvSpPr>
          <p:cNvPr id="28" name="Shape 5">
            <a:extLst>
              <a:ext uri="{FF2B5EF4-FFF2-40B4-BE49-F238E27FC236}">
                <a16:creationId xmlns:a16="http://schemas.microsoft.com/office/drawing/2014/main" id="{1547D28D-AAB0-B860-9A46-D7D75489C538}"/>
              </a:ext>
            </a:extLst>
          </p:cNvPr>
          <p:cNvSpPr/>
          <p:nvPr/>
        </p:nvSpPr>
        <p:spPr>
          <a:xfrm>
            <a:off x="332529" y="4911428"/>
            <a:ext cx="6805371" cy="693961"/>
          </a:xfrm>
          <a:prstGeom prst="roundRect">
            <a:avLst>
              <a:gd name="adj" fmla="val 25476"/>
            </a:avLst>
          </a:prstGeom>
          <a:solidFill>
            <a:srgbClr val="00002E"/>
          </a:solidFill>
          <a:ln w="22860">
            <a:solidFill>
              <a:srgbClr val="F4B183"/>
            </a:solidFill>
            <a:prstDash val="solid"/>
          </a:ln>
        </p:spPr>
        <p:txBody>
          <a:bodyPr/>
          <a:lstStyle/>
          <a:p>
            <a:endParaRPr lang="es-US" noProof="0" dirty="0"/>
          </a:p>
        </p:txBody>
      </p:sp>
      <p:sp>
        <p:nvSpPr>
          <p:cNvPr id="3" name="Text 0"/>
          <p:cNvSpPr/>
          <p:nvPr/>
        </p:nvSpPr>
        <p:spPr>
          <a:xfrm>
            <a:off x="641060" y="692103"/>
            <a:ext cx="4241352" cy="742463"/>
          </a:xfrm>
          <a:prstGeom prst="rect">
            <a:avLst/>
          </a:prstGeom>
          <a:noFill/>
          <a:ln/>
        </p:spPr>
        <p:txBody>
          <a:bodyPr wrap="square" lIns="0" tIns="0" rIns="0" bIns="0" rtlCol="0" anchor="t"/>
          <a:lstStyle/>
          <a:p>
            <a:pPr marL="0" indent="0" algn="l">
              <a:lnSpc>
                <a:spcPts val="4850"/>
              </a:lnSpc>
              <a:buNone/>
            </a:pPr>
            <a:r>
              <a:rPr lang="es-US" sz="3200" noProof="0" dirty="0">
                <a:solidFill>
                  <a:srgbClr val="F2B42D"/>
                </a:solidFill>
                <a:latin typeface="Nunito Semi Bold" pitchFamily="34" charset="0"/>
                <a:ea typeface="Nunito Semi Bold" pitchFamily="34" charset="-122"/>
                <a:cs typeface="Nunito Semi Bold" pitchFamily="34" charset="-120"/>
              </a:rPr>
              <a:t>1.</a:t>
            </a:r>
            <a:r>
              <a:rPr lang="es-US" sz="3200" noProof="0" dirty="0">
                <a:solidFill>
                  <a:srgbClr val="FFFFFF"/>
                </a:solidFill>
                <a:latin typeface="Nunito Semi Bold" pitchFamily="34" charset="0"/>
                <a:ea typeface="Nunito Semi Bold" pitchFamily="34" charset="-122"/>
                <a:cs typeface="Nunito Semi Bold" pitchFamily="34" charset="-120"/>
              </a:rPr>
              <a:t> Definir el tema:</a:t>
            </a:r>
            <a:endParaRPr lang="es-US" sz="3200" noProof="0" dirty="0"/>
          </a:p>
        </p:txBody>
      </p:sp>
      <p:sp>
        <p:nvSpPr>
          <p:cNvPr id="8" name="Shape 5"/>
          <p:cNvSpPr/>
          <p:nvPr/>
        </p:nvSpPr>
        <p:spPr>
          <a:xfrm>
            <a:off x="332529" y="2749536"/>
            <a:ext cx="6805371" cy="693961"/>
          </a:xfrm>
          <a:prstGeom prst="roundRect">
            <a:avLst>
              <a:gd name="adj" fmla="val 25476"/>
            </a:avLst>
          </a:prstGeom>
          <a:solidFill>
            <a:srgbClr val="00002E"/>
          </a:solidFill>
          <a:ln w="22860">
            <a:solidFill>
              <a:srgbClr val="D7425E"/>
            </a:solidFill>
            <a:prstDash val="solid"/>
          </a:ln>
        </p:spPr>
        <p:txBody>
          <a:bodyPr/>
          <a:lstStyle/>
          <a:p>
            <a:endParaRPr lang="es-US" noProof="0" dirty="0"/>
          </a:p>
        </p:txBody>
      </p:sp>
      <p:sp>
        <p:nvSpPr>
          <p:cNvPr id="15" name="Text 0"/>
          <p:cNvSpPr/>
          <p:nvPr/>
        </p:nvSpPr>
        <p:spPr>
          <a:xfrm>
            <a:off x="641060" y="2776365"/>
            <a:ext cx="5884431" cy="693961"/>
          </a:xfrm>
          <a:prstGeom prst="rect">
            <a:avLst/>
          </a:prstGeom>
          <a:noFill/>
          <a:ln/>
        </p:spPr>
        <p:txBody>
          <a:bodyPr wrap="square" lIns="0" tIns="0" rIns="0" bIns="0" rtlCol="0" anchor="t"/>
          <a:lstStyle/>
          <a:p>
            <a:pPr marL="0" indent="0" algn="l">
              <a:lnSpc>
                <a:spcPts val="4850"/>
              </a:lnSpc>
              <a:buNone/>
            </a:pPr>
            <a:r>
              <a:rPr lang="es-US" sz="3200" noProof="0" dirty="0">
                <a:solidFill>
                  <a:srgbClr val="D7425E"/>
                </a:solidFill>
                <a:latin typeface="Nunito Semi Bold" pitchFamily="34" charset="0"/>
                <a:ea typeface="Nunito Semi Bold" pitchFamily="34" charset="-122"/>
                <a:cs typeface="Nunito Semi Bold" pitchFamily="34" charset="-120"/>
              </a:rPr>
              <a:t>2.</a:t>
            </a:r>
            <a:r>
              <a:rPr lang="es-US" sz="3200" noProof="0" dirty="0">
                <a:solidFill>
                  <a:srgbClr val="FFFFFF"/>
                </a:solidFill>
                <a:latin typeface="Nunito Semi Bold" pitchFamily="34" charset="0"/>
                <a:ea typeface="Nunito Semi Bold" pitchFamily="34" charset="-122"/>
                <a:cs typeface="Nunito Semi Bold" pitchFamily="34" charset="-120"/>
              </a:rPr>
              <a:t> Estructurar capítulos:</a:t>
            </a:r>
            <a:endParaRPr lang="es-US" sz="3200" noProof="0" dirty="0"/>
          </a:p>
        </p:txBody>
      </p:sp>
      <p:sp>
        <p:nvSpPr>
          <p:cNvPr id="4" name="Text 1"/>
          <p:cNvSpPr/>
          <p:nvPr/>
        </p:nvSpPr>
        <p:spPr>
          <a:xfrm>
            <a:off x="959739" y="1544114"/>
            <a:ext cx="7468553" cy="335042"/>
          </a:xfrm>
          <a:prstGeom prst="rect">
            <a:avLst/>
          </a:prstGeom>
          <a:noFill/>
          <a:ln/>
        </p:spPr>
        <p:txBody>
          <a:bodyPr wrap="none" lIns="0" tIns="0" rIns="0" bIns="0" rtlCol="0" anchor="t"/>
          <a:lstStyle/>
          <a:p>
            <a:pPr>
              <a:lnSpc>
                <a:spcPts val="2600"/>
              </a:lnSpc>
            </a:pPr>
            <a:r>
              <a:rPr lang="es-US" sz="2000" noProof="0" dirty="0">
                <a:solidFill>
                  <a:srgbClr val="FFFFFF"/>
                </a:solidFill>
                <a:latin typeface="PT Sans" pitchFamily="34" charset="0"/>
                <a:ea typeface="PT Sans" pitchFamily="34" charset="-122"/>
                <a:cs typeface="PT Sans" pitchFamily="34" charset="-120"/>
              </a:rPr>
              <a:t>Usar el </a:t>
            </a:r>
            <a:r>
              <a:rPr lang="es-US" sz="2000" noProof="0" dirty="0" err="1">
                <a:solidFill>
                  <a:srgbClr val="FFFFFF"/>
                </a:solidFill>
                <a:latin typeface="PT Sans" pitchFamily="34" charset="0"/>
                <a:ea typeface="PT Sans" pitchFamily="34" charset="-122"/>
                <a:cs typeface="PT Sans" pitchFamily="34" charset="-120"/>
              </a:rPr>
              <a:t>ChatBot</a:t>
            </a:r>
            <a:r>
              <a:rPr lang="es-US" sz="2000" noProof="0" dirty="0">
                <a:solidFill>
                  <a:srgbClr val="FFFFFF"/>
                </a:solidFill>
                <a:latin typeface="PT Sans" pitchFamily="34" charset="0"/>
                <a:ea typeface="PT Sans" pitchFamily="34" charset="-122"/>
                <a:cs typeface="PT Sans" pitchFamily="34" charset="-120"/>
              </a:rPr>
              <a:t> para generar los posibles títulos </a:t>
            </a:r>
            <a:endParaRPr lang="es-US" sz="2000" noProof="0" dirty="0"/>
          </a:p>
        </p:txBody>
      </p:sp>
      <p:sp>
        <p:nvSpPr>
          <p:cNvPr id="16" name="Text 1"/>
          <p:cNvSpPr/>
          <p:nvPr/>
        </p:nvSpPr>
        <p:spPr>
          <a:xfrm>
            <a:off x="826255" y="3600793"/>
            <a:ext cx="7468553" cy="335042"/>
          </a:xfrm>
          <a:prstGeom prst="rect">
            <a:avLst/>
          </a:prstGeom>
          <a:noFill/>
          <a:ln/>
        </p:spPr>
        <p:txBody>
          <a:bodyPr wrap="none" lIns="0" tIns="0" rIns="0" bIns="0" rtlCol="0" anchor="t"/>
          <a:lstStyle/>
          <a:p>
            <a:pPr marL="0" indent="0" algn="l">
              <a:lnSpc>
                <a:spcPts val="2600"/>
              </a:lnSpc>
              <a:buNone/>
            </a:pPr>
            <a:r>
              <a:rPr lang="es-US" sz="2000" noProof="0" dirty="0">
                <a:solidFill>
                  <a:srgbClr val="FFFFFF"/>
                </a:solidFill>
                <a:latin typeface="PT Sans" pitchFamily="34" charset="0"/>
                <a:ea typeface="PT Sans" pitchFamily="34" charset="-122"/>
                <a:cs typeface="PT Sans" pitchFamily="34" charset="-120"/>
              </a:rPr>
              <a:t>El </a:t>
            </a:r>
            <a:r>
              <a:rPr lang="es-US" sz="2000" noProof="0" dirty="0" err="1">
                <a:solidFill>
                  <a:srgbClr val="FFFFFF"/>
                </a:solidFill>
                <a:latin typeface="PT Sans" pitchFamily="34" charset="0"/>
                <a:ea typeface="PT Sans" pitchFamily="34" charset="-122"/>
                <a:cs typeface="PT Sans" pitchFamily="34" charset="-120"/>
              </a:rPr>
              <a:t>ChatBot</a:t>
            </a:r>
            <a:r>
              <a:rPr lang="es-US" sz="2000" noProof="0" dirty="0">
                <a:solidFill>
                  <a:srgbClr val="FFFFFF"/>
                </a:solidFill>
                <a:latin typeface="PT Sans" pitchFamily="34" charset="0"/>
                <a:ea typeface="PT Sans" pitchFamily="34" charset="-122"/>
                <a:cs typeface="PT Sans" pitchFamily="34" charset="-120"/>
              </a:rPr>
              <a:t> ayuda a crear la estructura</a:t>
            </a:r>
            <a:endParaRPr lang="es-US" sz="2000" noProof="0" dirty="0"/>
          </a:p>
        </p:txBody>
      </p:sp>
      <p:sp>
        <p:nvSpPr>
          <p:cNvPr id="27" name="Text 0">
            <a:extLst>
              <a:ext uri="{FF2B5EF4-FFF2-40B4-BE49-F238E27FC236}">
                <a16:creationId xmlns:a16="http://schemas.microsoft.com/office/drawing/2014/main" id="{B7EF6A77-5D03-3D4C-D86B-FA4D9CC80735}"/>
              </a:ext>
            </a:extLst>
          </p:cNvPr>
          <p:cNvSpPr/>
          <p:nvPr/>
        </p:nvSpPr>
        <p:spPr>
          <a:xfrm>
            <a:off x="641061" y="4948427"/>
            <a:ext cx="5718176" cy="693961"/>
          </a:xfrm>
          <a:prstGeom prst="rect">
            <a:avLst/>
          </a:prstGeom>
          <a:noFill/>
          <a:ln/>
        </p:spPr>
        <p:txBody>
          <a:bodyPr wrap="square" lIns="0" tIns="0" rIns="0" bIns="0" rtlCol="0" anchor="t"/>
          <a:lstStyle/>
          <a:p>
            <a:pPr>
              <a:lnSpc>
                <a:spcPts val="4850"/>
              </a:lnSpc>
            </a:pPr>
            <a:r>
              <a:rPr lang="es-US" sz="3200" noProof="0" dirty="0">
                <a:solidFill>
                  <a:schemeClr val="accent2">
                    <a:lumMod val="60000"/>
                    <a:lumOff val="40000"/>
                  </a:schemeClr>
                </a:solidFill>
                <a:latin typeface="Nunito Semi Bold" pitchFamily="34" charset="0"/>
                <a:ea typeface="Nunito Semi Bold" pitchFamily="34" charset="-122"/>
                <a:cs typeface="Nunito Semi Bold" pitchFamily="34" charset="-120"/>
              </a:rPr>
              <a:t>3.</a:t>
            </a:r>
            <a:r>
              <a:rPr lang="es-US" sz="3200" noProof="0" dirty="0">
                <a:solidFill>
                  <a:srgbClr val="FFFFFF"/>
                </a:solidFill>
                <a:latin typeface="Nunito Semi Bold" pitchFamily="34" charset="0"/>
                <a:ea typeface="Nunito Semi Bold" pitchFamily="34" charset="-122"/>
                <a:cs typeface="Nunito Semi Bold" pitchFamily="34" charset="-120"/>
              </a:rPr>
              <a:t> </a:t>
            </a:r>
            <a:r>
              <a:rPr lang="es-US" sz="3200" noProof="0" dirty="0">
                <a:solidFill>
                  <a:schemeClr val="bg1"/>
                </a:solidFill>
                <a:latin typeface="Nunito Semi Bold" pitchFamily="34" charset="0"/>
                <a:ea typeface="Nunito Semi Bold" pitchFamily="34" charset="-122"/>
                <a:cs typeface="Nunito Semi Bold" pitchFamily="34" charset="-120"/>
              </a:rPr>
              <a:t>Validar la información</a:t>
            </a:r>
            <a:r>
              <a:rPr lang="es-US" sz="3200" noProof="0" dirty="0">
                <a:solidFill>
                  <a:srgbClr val="FFFFFF"/>
                </a:solidFill>
                <a:latin typeface="Nunito Semi Bold" pitchFamily="34" charset="0"/>
                <a:ea typeface="Nunito Semi Bold" pitchFamily="34" charset="-122"/>
                <a:cs typeface="Nunito Semi Bold" pitchFamily="34" charset="-120"/>
              </a:rPr>
              <a:t>:</a:t>
            </a:r>
            <a:endParaRPr lang="es-US" sz="3200" noProof="0" dirty="0"/>
          </a:p>
        </p:txBody>
      </p:sp>
      <p:sp>
        <p:nvSpPr>
          <p:cNvPr id="26" name="Text 13"/>
          <p:cNvSpPr/>
          <p:nvPr/>
        </p:nvSpPr>
        <p:spPr>
          <a:xfrm>
            <a:off x="747036" y="5798030"/>
            <a:ext cx="6676063" cy="602340"/>
          </a:xfrm>
          <a:prstGeom prst="rect">
            <a:avLst/>
          </a:prstGeom>
          <a:noFill/>
          <a:ln/>
        </p:spPr>
        <p:txBody>
          <a:bodyPr wrap="none" lIns="0" tIns="0" rIns="0" bIns="0" rtlCol="0" anchor="t"/>
          <a:lstStyle/>
          <a:p>
            <a:pPr marL="0" indent="0" algn="l">
              <a:lnSpc>
                <a:spcPts val="2600"/>
              </a:lnSpc>
              <a:buNone/>
            </a:pPr>
            <a:r>
              <a:rPr lang="es-US" sz="2000" noProof="0" dirty="0">
                <a:solidFill>
                  <a:srgbClr val="FFFFFF"/>
                </a:solidFill>
                <a:latin typeface="PT Sans" pitchFamily="34" charset="0"/>
                <a:ea typeface="PT Sans" pitchFamily="34" charset="-122"/>
                <a:cs typeface="PT Sans" pitchFamily="34" charset="-120"/>
              </a:rPr>
              <a:t>Revisa siempre, la IA puede tener errores.</a:t>
            </a:r>
            <a:endParaRPr lang="es-US" sz="2000" noProof="0" dirty="0"/>
          </a:p>
        </p:txBody>
      </p:sp>
      <p:pic>
        <p:nvPicPr>
          <p:cNvPr id="31" name="Imagen 30">
            <a:extLst>
              <a:ext uri="{FF2B5EF4-FFF2-40B4-BE49-F238E27FC236}">
                <a16:creationId xmlns:a16="http://schemas.microsoft.com/office/drawing/2014/main" id="{CB8FE1FE-A6E3-E63F-1C5C-53DB34FAC694}"/>
              </a:ext>
            </a:extLst>
          </p:cNvPr>
          <p:cNvPicPr>
            <a:picLocks noChangeAspect="1"/>
          </p:cNvPicPr>
          <p:nvPr/>
        </p:nvPicPr>
        <p:blipFill>
          <a:blip r:embed="rId3"/>
          <a:stretch>
            <a:fillRect/>
          </a:stretch>
        </p:blipFill>
        <p:spPr>
          <a:xfrm>
            <a:off x="8486961" y="0"/>
            <a:ext cx="6143439"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837724" y="1048464"/>
            <a:ext cx="7468553" cy="619825"/>
          </a:xfrm>
          <a:prstGeom prst="rect">
            <a:avLst/>
          </a:prstGeom>
          <a:noFill/>
          <a:ln/>
        </p:spPr>
        <p:txBody>
          <a:bodyPr wrap="square" lIns="0" tIns="0" rIns="0" bIns="0" rtlCol="0" anchor="t"/>
          <a:lstStyle/>
          <a:p>
            <a:pPr marL="0" indent="0" algn="l">
              <a:lnSpc>
                <a:spcPts val="4850"/>
              </a:lnSpc>
              <a:buNone/>
            </a:pPr>
            <a:r>
              <a:rPr lang="es-US" sz="3200" noProof="0" dirty="0">
                <a:solidFill>
                  <a:srgbClr val="48A8E2"/>
                </a:solidFill>
                <a:latin typeface="Nunito Semi Bold" pitchFamily="34" charset="0"/>
                <a:ea typeface="Nunito Semi Bold" pitchFamily="34" charset="-122"/>
                <a:cs typeface="Nunito Semi Bold" pitchFamily="34" charset="-120"/>
              </a:rPr>
              <a:t>4.</a:t>
            </a:r>
            <a:r>
              <a:rPr lang="es-US" sz="3200" noProof="0" dirty="0">
                <a:solidFill>
                  <a:srgbClr val="FFFFFF"/>
                </a:solidFill>
                <a:latin typeface="Nunito Semi Bold" pitchFamily="34" charset="0"/>
                <a:ea typeface="Nunito Semi Bold" pitchFamily="34" charset="-122"/>
                <a:cs typeface="Nunito Semi Bold" pitchFamily="34" charset="-120"/>
              </a:rPr>
              <a:t> Personalizar la plantilla</a:t>
            </a:r>
            <a:endParaRPr lang="es-US" sz="3200" noProof="0" dirty="0"/>
          </a:p>
        </p:txBody>
      </p:sp>
      <p:sp>
        <p:nvSpPr>
          <p:cNvPr id="4" name="Text 1"/>
          <p:cNvSpPr/>
          <p:nvPr/>
        </p:nvSpPr>
        <p:spPr>
          <a:xfrm>
            <a:off x="1461179" y="1862852"/>
            <a:ext cx="4706865" cy="335042"/>
          </a:xfrm>
          <a:prstGeom prst="rect">
            <a:avLst/>
          </a:prstGeom>
          <a:noFill/>
          <a:ln/>
        </p:spPr>
        <p:txBody>
          <a:bodyPr wrap="none" lIns="0" tIns="0" rIns="0" bIns="0" rtlCol="0" anchor="t"/>
          <a:lstStyle/>
          <a:p>
            <a:pPr marL="0" indent="0" algn="l">
              <a:lnSpc>
                <a:spcPts val="2600"/>
              </a:lnSpc>
              <a:buNone/>
            </a:pPr>
            <a:r>
              <a:rPr lang="es-US" sz="2800" noProof="0" dirty="0">
                <a:solidFill>
                  <a:srgbClr val="FFFFFF"/>
                </a:solidFill>
                <a:latin typeface="PT Sans" pitchFamily="34" charset="0"/>
                <a:ea typeface="PT Sans" pitchFamily="34" charset="-122"/>
                <a:cs typeface="PT Sans" pitchFamily="34" charset="-120"/>
              </a:rPr>
              <a:t>Adaptar el esqueleto base</a:t>
            </a:r>
            <a:endParaRPr lang="es-US" sz="2800" noProof="0" dirty="0"/>
          </a:p>
        </p:txBody>
      </p:sp>
      <p:sp>
        <p:nvSpPr>
          <p:cNvPr id="15" name="CuadroTexto 14">
            <a:extLst>
              <a:ext uri="{FF2B5EF4-FFF2-40B4-BE49-F238E27FC236}">
                <a16:creationId xmlns:a16="http://schemas.microsoft.com/office/drawing/2014/main" id="{3F06FF61-D71B-5F4E-1464-16F193434697}"/>
              </a:ext>
            </a:extLst>
          </p:cNvPr>
          <p:cNvSpPr txBox="1"/>
          <p:nvPr/>
        </p:nvSpPr>
        <p:spPr>
          <a:xfrm>
            <a:off x="2011680" y="3399427"/>
            <a:ext cx="6176356" cy="3970318"/>
          </a:xfrm>
          <a:prstGeom prst="rect">
            <a:avLst/>
          </a:prstGeom>
          <a:solidFill>
            <a:srgbClr val="FFFFFF">
              <a:alpha val="3137"/>
            </a:srgbClr>
          </a:solidFill>
        </p:spPr>
        <p:txBody>
          <a:bodyPr wrap="square">
            <a:spAutoFit/>
          </a:bodyPr>
          <a:lstStyle/>
          <a:p>
            <a:r>
              <a:rPr lang="es-CO" sz="1800" b="1" dirty="0">
                <a:solidFill>
                  <a:srgbClr val="FFC000"/>
                </a:solidFill>
              </a:rPr>
              <a:t>Notepad++  </a:t>
            </a:r>
          </a:p>
          <a:p>
            <a:r>
              <a:rPr lang="es-CO" sz="1800" dirty="0">
                <a:solidFill>
                  <a:schemeClr val="bg1"/>
                </a:solidFill>
              </a:rPr>
              <a:t>https://notepad-plus-plus.org/ (Windows)</a:t>
            </a:r>
          </a:p>
          <a:p>
            <a:endParaRPr lang="es-CO" dirty="0">
              <a:solidFill>
                <a:schemeClr val="bg1"/>
              </a:solidFill>
            </a:endParaRPr>
          </a:p>
          <a:p>
            <a:r>
              <a:rPr lang="es-CO" sz="1800" b="1" dirty="0">
                <a:solidFill>
                  <a:srgbClr val="FFC000"/>
                </a:solidFill>
              </a:rPr>
              <a:t>Phoenix </a:t>
            </a:r>
            <a:r>
              <a:rPr lang="es-CO" sz="1800" b="1" dirty="0" err="1">
                <a:solidFill>
                  <a:srgbClr val="FFC000"/>
                </a:solidFill>
              </a:rPr>
              <a:t>Code</a:t>
            </a:r>
            <a:endParaRPr lang="es-CO" sz="1800" b="1" dirty="0">
              <a:solidFill>
                <a:srgbClr val="FFC000"/>
              </a:solidFill>
            </a:endParaRPr>
          </a:p>
          <a:p>
            <a:r>
              <a:rPr lang="es-CO" sz="1800" dirty="0">
                <a:solidFill>
                  <a:schemeClr val="bg1"/>
                </a:solidFill>
              </a:rPr>
              <a:t>https://phcode.dev/</a:t>
            </a:r>
          </a:p>
          <a:p>
            <a:endParaRPr lang="es-CO" sz="1800" dirty="0">
              <a:solidFill>
                <a:schemeClr val="bg1"/>
              </a:solidFill>
            </a:endParaRPr>
          </a:p>
          <a:p>
            <a:r>
              <a:rPr lang="es-CO" sz="1800" b="1" dirty="0">
                <a:solidFill>
                  <a:srgbClr val="FFC000"/>
                </a:solidFill>
              </a:rPr>
              <a:t>Sublime Text </a:t>
            </a:r>
            <a:r>
              <a:rPr lang="es-CO" dirty="0">
                <a:solidFill>
                  <a:srgbClr val="FFC000"/>
                </a:solidFill>
              </a:rPr>
              <a:t>(Windows, Linux y MAC) </a:t>
            </a:r>
            <a:endParaRPr lang="es-CO" sz="1800" b="1" dirty="0">
              <a:solidFill>
                <a:srgbClr val="FFC000"/>
              </a:solidFill>
            </a:endParaRPr>
          </a:p>
          <a:p>
            <a:r>
              <a:rPr lang="es-CO" sz="1800" dirty="0">
                <a:solidFill>
                  <a:schemeClr val="bg1"/>
                </a:solidFill>
                <a:hlinkClick r:id="rId3">
                  <a:extLst>
                    <a:ext uri="{A12FA001-AC4F-418D-AE19-62706E023703}">
                      <ahyp:hlinkClr xmlns:ahyp="http://schemas.microsoft.com/office/drawing/2018/hyperlinkcolor" val="tx"/>
                    </a:ext>
                  </a:extLst>
                </a:hlinkClick>
              </a:rPr>
              <a:t>https://www.sublimetext.com/</a:t>
            </a:r>
            <a:endParaRPr lang="es-CO" sz="1800" dirty="0">
              <a:solidFill>
                <a:schemeClr val="bg1"/>
              </a:solidFill>
            </a:endParaRPr>
          </a:p>
          <a:p>
            <a:endParaRPr lang="es-CO" sz="1800" dirty="0">
              <a:solidFill>
                <a:srgbClr val="FFC000"/>
              </a:solidFill>
            </a:endParaRPr>
          </a:p>
          <a:p>
            <a:r>
              <a:rPr lang="es-CO" sz="1800" b="1" dirty="0">
                <a:solidFill>
                  <a:srgbClr val="FFC000"/>
                </a:solidFill>
              </a:rPr>
              <a:t>Google web </a:t>
            </a:r>
            <a:r>
              <a:rPr lang="es-CO" sz="1800" b="1" dirty="0" err="1">
                <a:solidFill>
                  <a:srgbClr val="FFC000"/>
                </a:solidFill>
              </a:rPr>
              <a:t>designer</a:t>
            </a:r>
            <a:r>
              <a:rPr lang="es-CO" sz="1800" b="1" dirty="0">
                <a:solidFill>
                  <a:srgbClr val="FFC000"/>
                </a:solidFill>
              </a:rPr>
              <a:t> </a:t>
            </a:r>
          </a:p>
          <a:p>
            <a:r>
              <a:rPr lang="es-CO" sz="1800" dirty="0">
                <a:solidFill>
                  <a:schemeClr val="bg1"/>
                </a:solidFill>
                <a:hlinkClick r:id="rId4">
                  <a:extLst>
                    <a:ext uri="{A12FA001-AC4F-418D-AE19-62706E023703}">
                      <ahyp:hlinkClr xmlns:ahyp="http://schemas.microsoft.com/office/drawing/2018/hyperlinkcolor" val="tx"/>
                    </a:ext>
                  </a:extLst>
                </a:hlinkClick>
              </a:rPr>
              <a:t>https://webdesigner.withgoogle.com/intl/es_es</a:t>
            </a:r>
            <a:endParaRPr lang="es-CO" sz="1800" dirty="0">
              <a:solidFill>
                <a:schemeClr val="bg1"/>
              </a:solidFill>
            </a:endParaRPr>
          </a:p>
          <a:p>
            <a:endParaRPr lang="es-CO" sz="1800" dirty="0">
              <a:solidFill>
                <a:srgbClr val="FFC000"/>
              </a:solidFill>
            </a:endParaRPr>
          </a:p>
          <a:p>
            <a:r>
              <a:rPr lang="es-CO" sz="1800" b="1" dirty="0">
                <a:solidFill>
                  <a:srgbClr val="FFC000"/>
                </a:solidFill>
              </a:rPr>
              <a:t>Visual Studio </a:t>
            </a:r>
          </a:p>
          <a:p>
            <a:r>
              <a:rPr lang="es-CO" sz="1800" dirty="0">
                <a:solidFill>
                  <a:schemeClr val="bg1"/>
                </a:solidFill>
              </a:rPr>
              <a:t>https://code.visualstudio.com/#meet-intellisense</a:t>
            </a:r>
          </a:p>
        </p:txBody>
      </p:sp>
      <p:sp>
        <p:nvSpPr>
          <p:cNvPr id="17" name="CuadroTexto 16">
            <a:extLst>
              <a:ext uri="{FF2B5EF4-FFF2-40B4-BE49-F238E27FC236}">
                <a16:creationId xmlns:a16="http://schemas.microsoft.com/office/drawing/2014/main" id="{F1783747-F6C0-BB15-AB3A-9C8BCC52A82F}"/>
              </a:ext>
            </a:extLst>
          </p:cNvPr>
          <p:cNvSpPr txBox="1"/>
          <p:nvPr/>
        </p:nvSpPr>
        <p:spPr>
          <a:xfrm>
            <a:off x="1075903" y="2429775"/>
            <a:ext cx="4937760" cy="646331"/>
          </a:xfrm>
          <a:prstGeom prst="rect">
            <a:avLst/>
          </a:prstGeom>
          <a:noFill/>
        </p:spPr>
        <p:txBody>
          <a:bodyPr wrap="square">
            <a:spAutoFit/>
          </a:bodyPr>
          <a:lstStyle/>
          <a:p>
            <a:r>
              <a:rPr lang="es-ES" sz="2800" b="1" cap="none" spc="0" dirty="0">
                <a:ln w="0"/>
                <a:solidFill>
                  <a:schemeClr val="bg1"/>
                </a:solidFill>
                <a:effectLst>
                  <a:outerShdw blurRad="38100" dist="19050" dir="2700000" algn="tl" rotWithShape="0">
                    <a:schemeClr val="dk1">
                      <a:alpha val="40000"/>
                    </a:schemeClr>
                  </a:outerShdw>
                </a:effectLst>
              </a:rPr>
              <a:t>Editores </a:t>
            </a:r>
            <a:r>
              <a:rPr lang="es-ES" sz="3600" cap="none" spc="0" dirty="0">
                <a:ln w="0"/>
                <a:solidFill>
                  <a:schemeClr val="bg1"/>
                </a:solidFill>
                <a:effectLst>
                  <a:outerShdw blurRad="38100" dist="19050" dir="2700000" algn="tl" rotWithShape="0">
                    <a:schemeClr val="dk1">
                      <a:alpha val="40000"/>
                    </a:schemeClr>
                  </a:outerShdw>
                </a:effectLst>
              </a:rPr>
              <a:t>HTML</a:t>
            </a:r>
            <a:r>
              <a:rPr lang="es-ES" sz="2800" b="1" cap="none" spc="0" dirty="0">
                <a:ln w="0"/>
                <a:solidFill>
                  <a:schemeClr val="bg1"/>
                </a:solidFill>
                <a:effectLst>
                  <a:outerShdw blurRad="38100" dist="19050" dir="2700000" algn="tl" rotWithShape="0">
                    <a:schemeClr val="dk1">
                      <a:alpha val="40000"/>
                    </a:schemeClr>
                  </a:outerShdw>
                </a:effectLst>
              </a:rPr>
              <a:t> sugeridos</a:t>
            </a:r>
          </a:p>
        </p:txBody>
      </p:sp>
      <p:sp>
        <p:nvSpPr>
          <p:cNvPr id="14" name="Estrella: 5 puntas 13">
            <a:extLst>
              <a:ext uri="{FF2B5EF4-FFF2-40B4-BE49-F238E27FC236}">
                <a16:creationId xmlns:a16="http://schemas.microsoft.com/office/drawing/2014/main" id="{DD57A79D-4091-3D99-FF33-9DBDA199C569}"/>
              </a:ext>
            </a:extLst>
          </p:cNvPr>
          <p:cNvSpPr/>
          <p:nvPr/>
        </p:nvSpPr>
        <p:spPr>
          <a:xfrm>
            <a:off x="1677474" y="3307987"/>
            <a:ext cx="440575" cy="390698"/>
          </a:xfrm>
          <a:prstGeom prst="star5">
            <a:avLst/>
          </a:prstGeom>
          <a:solidFill>
            <a:srgbClr val="F4B1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9" name="Image 0" descr="preencoded.png">
            <a:extLst>
              <a:ext uri="{FF2B5EF4-FFF2-40B4-BE49-F238E27FC236}">
                <a16:creationId xmlns:a16="http://schemas.microsoft.com/office/drawing/2014/main" id="{08C33145-F057-8932-EC25-365D3998FEA6}"/>
              </a:ext>
            </a:extLst>
          </p:cNvPr>
          <p:cNvPicPr>
            <a:picLocks noChangeAspect="1"/>
          </p:cNvPicPr>
          <p:nvPr/>
        </p:nvPicPr>
        <p:blipFill>
          <a:blip r:embed="rId5"/>
          <a:stretch>
            <a:fillRect/>
          </a:stretch>
        </p:blipFill>
        <p:spPr>
          <a:xfrm flipH="1">
            <a:off x="8306277" y="13687"/>
            <a:ext cx="6324123" cy="822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E584B183-D7DD-C3D2-6410-D2297F3D6F89}"/>
              </a:ext>
            </a:extLst>
          </p:cNvPr>
          <p:cNvSpPr txBox="1"/>
          <p:nvPr/>
        </p:nvSpPr>
        <p:spPr>
          <a:xfrm>
            <a:off x="249383" y="1030778"/>
            <a:ext cx="7774558" cy="6740307"/>
          </a:xfrm>
          <a:prstGeom prst="rect">
            <a:avLst/>
          </a:prstGeom>
          <a:noFill/>
        </p:spPr>
        <p:txBody>
          <a:bodyPr wrap="square" rtlCol="0">
            <a:spAutoFit/>
          </a:bodyPr>
          <a:lstStyle/>
          <a:p>
            <a:r>
              <a:rPr lang="es-419" sz="2400" dirty="0">
                <a:solidFill>
                  <a:srgbClr val="FFFF00"/>
                </a:solidFill>
              </a:rPr>
              <a:t>&lt;!-- Portada --&gt;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class</a:t>
            </a:r>
            <a:r>
              <a:rPr lang="es-419" sz="2400" dirty="0">
                <a:solidFill>
                  <a:schemeClr val="bg1"/>
                </a:solidFill>
              </a:rPr>
              <a:t>="page </a:t>
            </a:r>
            <a:r>
              <a:rPr lang="es-419" sz="2400" dirty="0" err="1">
                <a:solidFill>
                  <a:schemeClr val="bg1"/>
                </a:solidFill>
              </a:rPr>
              <a:t>invertcolor</a:t>
            </a:r>
            <a:r>
              <a:rPr lang="es-419" sz="2400" dirty="0">
                <a:solidFill>
                  <a:schemeClr val="bg1"/>
                </a:solidFill>
              </a:rPr>
              <a:t>" </a:t>
            </a:r>
            <a:r>
              <a:rPr lang="es-419" sz="2400" dirty="0" err="1">
                <a:solidFill>
                  <a:schemeClr val="bg1"/>
                </a:solidFill>
              </a:rPr>
              <a:t>style</a:t>
            </a:r>
            <a:r>
              <a:rPr lang="es-419" sz="2400" dirty="0">
                <a:solidFill>
                  <a:schemeClr val="bg1"/>
                </a:solidFill>
              </a:rPr>
              <a:t>="margin:0; padding:0; </a:t>
            </a:r>
            <a:r>
              <a:rPr lang="es-419" sz="2400" dirty="0" err="1">
                <a:solidFill>
                  <a:schemeClr val="bg1"/>
                </a:solidFill>
              </a:rPr>
              <a:t>background-size:contain</a:t>
            </a:r>
            <a:r>
              <a:rPr lang="es-419" sz="2400" dirty="0">
                <a:solidFill>
                  <a:schemeClr val="bg1"/>
                </a:solidFill>
              </a:rPr>
              <a:t>; </a:t>
            </a:r>
            <a:r>
              <a:rPr lang="es-419" sz="2400" dirty="0" err="1">
                <a:solidFill>
                  <a:schemeClr val="bg1"/>
                </a:solidFill>
              </a:rPr>
              <a:t>background-image:url</a:t>
            </a:r>
            <a:r>
              <a:rPr lang="es-419" sz="2400" dirty="0">
                <a:solidFill>
                  <a:schemeClr val="bg1"/>
                </a:solidFill>
              </a:rPr>
              <a:t>(</a:t>
            </a:r>
            <a:r>
              <a:rPr lang="es-419" sz="2400" dirty="0" err="1">
                <a:solidFill>
                  <a:schemeClr val="bg1"/>
                </a:solidFill>
              </a:rPr>
              <a:t>images</a:t>
            </a:r>
            <a:r>
              <a:rPr lang="es-419" sz="2400" dirty="0">
                <a:solidFill>
                  <a:schemeClr val="bg1"/>
                </a:solidFill>
              </a:rPr>
              <a:t>/general/</a:t>
            </a:r>
            <a:r>
              <a:rPr lang="es-419" sz="2400" dirty="0" err="1">
                <a:solidFill>
                  <a:schemeClr val="bg1"/>
                </a:solidFill>
              </a:rPr>
              <a:t>portada.svg</a:t>
            </a:r>
            <a:r>
              <a:rPr lang="es-419" sz="2400" dirty="0">
                <a:solidFill>
                  <a:schemeClr val="bg1"/>
                </a:solidFill>
              </a:rPr>
              <a:t>);"&gt;</a:t>
            </a:r>
          </a:p>
          <a:p>
            <a:r>
              <a:rPr lang="es-419" sz="2400" dirty="0">
                <a:solidFill>
                  <a:schemeClr val="bg1"/>
                </a:solidFill>
              </a:rPr>
              <a:t>				</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class</a:t>
            </a:r>
            <a:r>
              <a:rPr lang="es-419" sz="2400" dirty="0">
                <a:solidFill>
                  <a:schemeClr val="bg1"/>
                </a:solidFill>
              </a:rPr>
              <a:t>="</a:t>
            </a:r>
            <a:r>
              <a:rPr lang="es-419" sz="2400" dirty="0" err="1">
                <a:solidFill>
                  <a:schemeClr val="bg1"/>
                </a:solidFill>
              </a:rPr>
              <a:t>invertcolor</a:t>
            </a:r>
            <a:r>
              <a:rPr lang="es-419" sz="2400" dirty="0">
                <a:solidFill>
                  <a:schemeClr val="bg1"/>
                </a:solidFill>
              </a:rPr>
              <a:t>" </a:t>
            </a:r>
            <a:r>
              <a:rPr lang="es-419" sz="2400" dirty="0" err="1">
                <a:solidFill>
                  <a:schemeClr val="bg1"/>
                </a:solidFill>
              </a:rPr>
              <a:t>style</a:t>
            </a:r>
            <a:r>
              <a:rPr lang="es-419" sz="2400" dirty="0">
                <a:solidFill>
                  <a:schemeClr val="bg1"/>
                </a:solidFill>
              </a:rPr>
              <a:t>="position: absolute; </a:t>
            </a:r>
            <a:r>
              <a:rPr lang="es-419" sz="2400" dirty="0" err="1">
                <a:solidFill>
                  <a:schemeClr val="bg1"/>
                </a:solidFill>
              </a:rPr>
              <a:t>width</a:t>
            </a:r>
            <a:r>
              <a:rPr lang="es-419" sz="2400" dirty="0">
                <a:solidFill>
                  <a:schemeClr val="bg1"/>
                </a:solidFill>
              </a:rPr>
              <a:t>: 582px; </a:t>
            </a:r>
            <a:r>
              <a:rPr lang="es-419" sz="2400" dirty="0" err="1">
                <a:solidFill>
                  <a:schemeClr val="bg1"/>
                </a:solidFill>
              </a:rPr>
              <a:t>height</a:t>
            </a:r>
            <a:r>
              <a:rPr lang="es-419" sz="2400" dirty="0">
                <a:solidFill>
                  <a:schemeClr val="bg1"/>
                </a:solidFill>
              </a:rPr>
              <a:t>: 582px; </a:t>
            </a:r>
            <a:r>
              <a:rPr lang="es-419" sz="2400" dirty="0" err="1">
                <a:solidFill>
                  <a:schemeClr val="bg1"/>
                </a:solidFill>
              </a:rPr>
              <a:t>left</a:t>
            </a:r>
            <a:r>
              <a:rPr lang="es-419" sz="2400" dirty="0">
                <a:solidFill>
                  <a:schemeClr val="bg1"/>
                </a:solidFill>
              </a:rPr>
              <a:t>: 58px; top: 0px; </a:t>
            </a:r>
            <a:r>
              <a:rPr lang="es-419" sz="2400" dirty="0" err="1">
                <a:solidFill>
                  <a:schemeClr val="bg1"/>
                </a:solidFill>
              </a:rPr>
              <a:t>background-image</a:t>
            </a:r>
            <a:r>
              <a:rPr lang="es-419" sz="2400" dirty="0">
                <a:solidFill>
                  <a:schemeClr val="bg1"/>
                </a:solidFill>
              </a:rPr>
              <a:t>: </a:t>
            </a:r>
            <a:r>
              <a:rPr lang="es-419" sz="2400" dirty="0" err="1">
                <a:solidFill>
                  <a:schemeClr val="bg1"/>
                </a:solidFill>
              </a:rPr>
              <a:t>url</a:t>
            </a:r>
            <a:r>
              <a:rPr lang="es-419" sz="2400" dirty="0">
                <a:solidFill>
                  <a:schemeClr val="bg1"/>
                </a:solidFill>
              </a:rPr>
              <a:t>('</a:t>
            </a:r>
            <a:r>
              <a:rPr lang="es-419" sz="2400" dirty="0" err="1">
                <a:solidFill>
                  <a:schemeClr val="bg1"/>
                </a:solidFill>
              </a:rPr>
              <a:t>images</a:t>
            </a:r>
            <a:r>
              <a:rPr lang="es-419" sz="2400" dirty="0">
                <a:solidFill>
                  <a:schemeClr val="bg1"/>
                </a:solidFill>
              </a:rPr>
              <a:t>/portada1.jpg' )"&gt;&lt;/</a:t>
            </a:r>
            <a:r>
              <a:rPr lang="es-419" sz="2400" dirty="0" err="1">
                <a:solidFill>
                  <a:schemeClr val="bg1"/>
                </a:solidFill>
              </a:rPr>
              <a:t>div</a:t>
            </a:r>
            <a:r>
              <a:rPr lang="es-419" sz="2400" dirty="0">
                <a:solidFill>
                  <a:schemeClr val="bg1"/>
                </a:solidFill>
              </a:rPr>
              <a:t>&gt;</a:t>
            </a:r>
          </a:p>
          <a:p>
            <a:r>
              <a:rPr lang="es-419" sz="2400" dirty="0">
                <a:solidFill>
                  <a:schemeClr val="bg1"/>
                </a:solidFill>
              </a:rPr>
              <a:t>		</a:t>
            </a:r>
            <a:r>
              <a:rPr lang="es-419" sz="2400" dirty="0">
                <a:solidFill>
                  <a:srgbClr val="FFFF00"/>
                </a:solidFill>
              </a:rPr>
              <a:t>&lt;!-- Título del libro --&gt;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class</a:t>
            </a:r>
            <a:r>
              <a:rPr lang="es-419" sz="2400" dirty="0">
                <a:solidFill>
                  <a:schemeClr val="bg1"/>
                </a:solidFill>
              </a:rPr>
              <a:t>="</a:t>
            </a:r>
            <a:r>
              <a:rPr lang="es-419" sz="2400" dirty="0" err="1">
                <a:solidFill>
                  <a:schemeClr val="bg1"/>
                </a:solidFill>
              </a:rPr>
              <a:t>cover_title</a:t>
            </a:r>
            <a:r>
              <a:rPr lang="es-419" sz="2400" dirty="0">
                <a:solidFill>
                  <a:schemeClr val="bg1"/>
                </a:solidFill>
              </a:rPr>
              <a:t>" </a:t>
            </a:r>
            <a:r>
              <a:rPr lang="es-419" sz="2400" dirty="0" err="1">
                <a:solidFill>
                  <a:schemeClr val="bg1"/>
                </a:solidFill>
              </a:rPr>
              <a:t>style</a:t>
            </a:r>
            <a:r>
              <a:rPr lang="es-419" sz="2400" dirty="0">
                <a:solidFill>
                  <a:schemeClr val="bg1"/>
                </a:solidFill>
              </a:rPr>
              <a:t>="</a:t>
            </a:r>
            <a:r>
              <a:rPr lang="es-419" sz="2400" dirty="0" err="1">
                <a:solidFill>
                  <a:schemeClr val="bg1"/>
                </a:solidFill>
              </a:rPr>
              <a:t>font-size</a:t>
            </a:r>
            <a:r>
              <a:rPr lang="es-419" sz="2400" dirty="0">
                <a:solidFill>
                  <a:schemeClr val="bg1"/>
                </a:solidFill>
              </a:rPr>
              <a:t>: 60px; </a:t>
            </a:r>
            <a:r>
              <a:rPr lang="es-419" sz="2400" dirty="0" err="1">
                <a:solidFill>
                  <a:schemeClr val="bg1"/>
                </a:solidFill>
              </a:rPr>
              <a:t>margin</a:t>
            </a:r>
            <a:r>
              <a:rPr lang="es-419" sz="2400" dirty="0">
                <a:solidFill>
                  <a:schemeClr val="bg1"/>
                </a:solidFill>
              </a:rPr>
              <a:t>-top:-15px;"&gt;</a:t>
            </a:r>
            <a:r>
              <a:rPr lang="es-419" sz="2400" b="1" dirty="0">
                <a:solidFill>
                  <a:srgbClr val="F4B183"/>
                </a:solidFill>
              </a:rPr>
              <a:t>Título del libro</a:t>
            </a:r>
            <a:r>
              <a:rPr lang="es-419" sz="2400" dirty="0">
                <a:solidFill>
                  <a:schemeClr val="bg1"/>
                </a:solidFill>
              </a:rPr>
              <a:t>&lt;/</a:t>
            </a:r>
            <a:r>
              <a:rPr lang="es-419" sz="2400" dirty="0" err="1">
                <a:solidFill>
                  <a:schemeClr val="bg1"/>
                </a:solidFill>
              </a:rPr>
              <a:t>div</a:t>
            </a:r>
            <a:r>
              <a:rPr lang="es-419" sz="2400" dirty="0">
                <a:solidFill>
                  <a:schemeClr val="bg1"/>
                </a:solidFill>
              </a:rPr>
              <a:t>&gt;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class</a:t>
            </a:r>
            <a:r>
              <a:rPr lang="es-419" sz="2400" dirty="0">
                <a:solidFill>
                  <a:schemeClr val="bg1"/>
                </a:solidFill>
              </a:rPr>
              <a:t>="</a:t>
            </a:r>
            <a:r>
              <a:rPr lang="es-419" sz="2400" dirty="0" err="1">
                <a:solidFill>
                  <a:schemeClr val="bg1"/>
                </a:solidFill>
              </a:rPr>
              <a:t>cover_title</a:t>
            </a:r>
            <a:r>
              <a:rPr lang="es-419" sz="2400" dirty="0">
                <a:solidFill>
                  <a:schemeClr val="bg1"/>
                </a:solidFill>
              </a:rPr>
              <a:t>" </a:t>
            </a:r>
            <a:r>
              <a:rPr lang="es-419" sz="2400" dirty="0" err="1">
                <a:solidFill>
                  <a:schemeClr val="bg1"/>
                </a:solidFill>
              </a:rPr>
              <a:t>style</a:t>
            </a:r>
            <a:r>
              <a:rPr lang="es-419" sz="2400" dirty="0">
                <a:solidFill>
                  <a:schemeClr val="bg1"/>
                </a:solidFill>
              </a:rPr>
              <a:t>="</a:t>
            </a:r>
            <a:r>
              <a:rPr lang="es-419" sz="2400" dirty="0" err="1">
                <a:solidFill>
                  <a:schemeClr val="bg1"/>
                </a:solidFill>
              </a:rPr>
              <a:t>font-size</a:t>
            </a:r>
            <a:r>
              <a:rPr lang="es-419" sz="2400" dirty="0">
                <a:solidFill>
                  <a:schemeClr val="bg1"/>
                </a:solidFill>
              </a:rPr>
              <a:t>: 30px; margin-top:50px;"&gt;</a:t>
            </a:r>
            <a:r>
              <a:rPr lang="es-419" sz="2400" b="1" dirty="0">
                <a:solidFill>
                  <a:srgbClr val="F4B183"/>
                </a:solidFill>
              </a:rPr>
              <a:t>Subtítulo</a:t>
            </a:r>
            <a:r>
              <a:rPr lang="es-419" sz="2400" dirty="0">
                <a:solidFill>
                  <a:schemeClr val="bg1"/>
                </a:solidFill>
              </a:rPr>
              <a:t>&lt;/</a:t>
            </a:r>
            <a:r>
              <a:rPr lang="es-419" sz="2400" dirty="0" err="1">
                <a:solidFill>
                  <a:schemeClr val="bg1"/>
                </a:solidFill>
              </a:rPr>
              <a:t>div</a:t>
            </a:r>
            <a:r>
              <a:rPr lang="es-419" sz="2400" dirty="0">
                <a:solidFill>
                  <a:schemeClr val="bg1"/>
                </a:solidFill>
              </a:rPr>
              <a:t>&gt;</a:t>
            </a:r>
          </a:p>
          <a:p>
            <a:r>
              <a:rPr lang="es-419" sz="2400" dirty="0">
                <a:solidFill>
                  <a:schemeClr val="bg1"/>
                </a:solidFill>
              </a:rPr>
              <a:t>			</a:t>
            </a:r>
          </a:p>
          <a:p>
            <a:r>
              <a:rPr lang="es-419" sz="2400" dirty="0">
                <a:solidFill>
                  <a:schemeClr val="bg1"/>
                </a:solidFill>
              </a:rPr>
              <a:t>		</a:t>
            </a:r>
            <a:r>
              <a:rPr lang="es-419" sz="2400" dirty="0">
                <a:solidFill>
                  <a:srgbClr val="FFFF00"/>
                </a:solidFill>
              </a:rPr>
              <a:t>&lt;!-- Nombre del autor del libro --&gt;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style</a:t>
            </a:r>
            <a:r>
              <a:rPr lang="es-419" sz="2400" dirty="0">
                <a:solidFill>
                  <a:schemeClr val="bg1"/>
                </a:solidFill>
              </a:rPr>
              <a:t>="position: absolute; bottom: 60px; left:58px; width:582px; font-size:26px; color:#0089cd; </a:t>
            </a:r>
            <a:r>
              <a:rPr lang="es-419" sz="2400" dirty="0" err="1">
                <a:solidFill>
                  <a:schemeClr val="bg1"/>
                </a:solidFill>
              </a:rPr>
              <a:t>text-align:center</a:t>
            </a:r>
            <a:r>
              <a:rPr lang="es-419" sz="2400" dirty="0">
                <a:solidFill>
                  <a:schemeClr val="bg1"/>
                </a:solidFill>
              </a:rPr>
              <a:t>"&gt;</a:t>
            </a:r>
            <a:r>
              <a:rPr lang="es-419" sz="2400" b="1" dirty="0">
                <a:solidFill>
                  <a:srgbClr val="F4B183"/>
                </a:solidFill>
              </a:rPr>
              <a:t>Juana de Arco</a:t>
            </a:r>
            <a:r>
              <a:rPr lang="es-419" sz="2400" dirty="0">
                <a:solidFill>
                  <a:schemeClr val="bg1"/>
                </a:solidFill>
              </a:rPr>
              <a:t>&lt;</a:t>
            </a:r>
            <a:r>
              <a:rPr lang="es-419" sz="2400" dirty="0" err="1">
                <a:solidFill>
                  <a:schemeClr val="bg1"/>
                </a:solidFill>
              </a:rPr>
              <a:t>br</a:t>
            </a:r>
            <a:r>
              <a:rPr lang="es-419" sz="2400" dirty="0">
                <a:solidFill>
                  <a:schemeClr val="bg1"/>
                </a:solidFill>
              </a:rPr>
              <a:t>&gt;</a:t>
            </a:r>
            <a:r>
              <a:rPr lang="es-419" sz="2400" b="1" dirty="0">
                <a:solidFill>
                  <a:srgbClr val="F4B183"/>
                </a:solidFill>
              </a:rPr>
              <a:t>Napoleón Bonaparte</a:t>
            </a:r>
            <a:r>
              <a:rPr lang="es-419" sz="2400" dirty="0">
                <a:solidFill>
                  <a:schemeClr val="bg1"/>
                </a:solidFill>
              </a:rPr>
              <a:t>&lt;/</a:t>
            </a:r>
            <a:r>
              <a:rPr lang="es-419" sz="2400" dirty="0" err="1">
                <a:solidFill>
                  <a:schemeClr val="bg1"/>
                </a:solidFill>
              </a:rPr>
              <a:t>div</a:t>
            </a:r>
            <a:r>
              <a:rPr lang="es-419" sz="2400" dirty="0">
                <a:solidFill>
                  <a:schemeClr val="bg1"/>
                </a:solidFill>
              </a:rPr>
              <a:t>&gt;</a:t>
            </a:r>
          </a:p>
        </p:txBody>
      </p:sp>
      <p:grpSp>
        <p:nvGrpSpPr>
          <p:cNvPr id="31" name="Grupo 30">
            <a:extLst>
              <a:ext uri="{FF2B5EF4-FFF2-40B4-BE49-F238E27FC236}">
                <a16:creationId xmlns:a16="http://schemas.microsoft.com/office/drawing/2014/main" id="{335FEA1B-567F-1C9B-EE31-C41D6B6A93E6}"/>
              </a:ext>
            </a:extLst>
          </p:cNvPr>
          <p:cNvGrpSpPr/>
          <p:nvPr/>
        </p:nvGrpSpPr>
        <p:grpSpPr>
          <a:xfrm>
            <a:off x="8107067" y="0"/>
            <a:ext cx="6363232" cy="8229600"/>
            <a:chOff x="8107067" y="0"/>
            <a:chExt cx="6363232" cy="8229600"/>
          </a:xfrm>
        </p:grpSpPr>
        <p:pic>
          <p:nvPicPr>
            <p:cNvPr id="20" name="Imagen 19">
              <a:extLst>
                <a:ext uri="{FF2B5EF4-FFF2-40B4-BE49-F238E27FC236}">
                  <a16:creationId xmlns:a16="http://schemas.microsoft.com/office/drawing/2014/main" id="{F607BC5A-D06E-1943-0C89-31981C3D1E6A}"/>
                </a:ext>
              </a:extLst>
            </p:cNvPr>
            <p:cNvPicPr>
              <a:picLocks noChangeAspect="1"/>
            </p:cNvPicPr>
            <p:nvPr/>
          </p:nvPicPr>
          <p:blipFill>
            <a:blip r:embed="rId3"/>
            <a:stretch>
              <a:fillRect/>
            </a:stretch>
          </p:blipFill>
          <p:spPr>
            <a:xfrm>
              <a:off x="8107067" y="0"/>
              <a:ext cx="6363232" cy="8229600"/>
            </a:xfrm>
            <a:prstGeom prst="rect">
              <a:avLst/>
            </a:prstGeom>
          </p:spPr>
        </p:pic>
        <p:sp>
          <p:nvSpPr>
            <p:cNvPr id="29" name="Rectángulo 28">
              <a:extLst>
                <a:ext uri="{FF2B5EF4-FFF2-40B4-BE49-F238E27FC236}">
                  <a16:creationId xmlns:a16="http://schemas.microsoft.com/office/drawing/2014/main" id="{842E5234-DC2C-AC56-2ED9-0781004784B3}"/>
                </a:ext>
              </a:extLst>
            </p:cNvPr>
            <p:cNvSpPr/>
            <p:nvPr/>
          </p:nvSpPr>
          <p:spPr>
            <a:xfrm>
              <a:off x="9484822" y="5835535"/>
              <a:ext cx="4480560" cy="101415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0" name="Rectángulo 29">
              <a:extLst>
                <a:ext uri="{FF2B5EF4-FFF2-40B4-BE49-F238E27FC236}">
                  <a16:creationId xmlns:a16="http://schemas.microsoft.com/office/drawing/2014/main" id="{C9E945D7-7159-5811-4CA6-0620C2840776}"/>
                </a:ext>
              </a:extLst>
            </p:cNvPr>
            <p:cNvSpPr/>
            <p:nvPr/>
          </p:nvSpPr>
          <p:spPr>
            <a:xfrm>
              <a:off x="9484822" y="6957753"/>
              <a:ext cx="4480560" cy="70935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grpSp>
      <p:sp>
        <p:nvSpPr>
          <p:cNvPr id="32" name="Text 0">
            <a:extLst>
              <a:ext uri="{FF2B5EF4-FFF2-40B4-BE49-F238E27FC236}">
                <a16:creationId xmlns:a16="http://schemas.microsoft.com/office/drawing/2014/main" id="{A0F0B9F0-D175-563F-6921-0C58DF24A6D1}"/>
              </a:ext>
            </a:extLst>
          </p:cNvPr>
          <p:cNvSpPr/>
          <p:nvPr/>
        </p:nvSpPr>
        <p:spPr>
          <a:xfrm>
            <a:off x="596952" y="258755"/>
            <a:ext cx="3459660" cy="605769"/>
          </a:xfrm>
          <a:prstGeom prst="rect">
            <a:avLst/>
          </a:prstGeom>
          <a:noFill/>
          <a:ln/>
        </p:spPr>
        <p:txBody>
          <a:bodyPr wrap="square" lIns="0" tIns="0" rIns="0" bIns="0" rtlCol="0" anchor="t"/>
          <a:lstStyle/>
          <a:p>
            <a:pPr marL="0" indent="0" algn="l">
              <a:lnSpc>
                <a:spcPts val="4850"/>
              </a:lnSpc>
              <a:buNone/>
            </a:pPr>
            <a:r>
              <a:rPr lang="es-US" sz="3200" noProof="0" dirty="0">
                <a:solidFill>
                  <a:srgbClr val="48A8E2"/>
                </a:solidFill>
                <a:latin typeface="Nunito Semi Bold" pitchFamily="34" charset="0"/>
                <a:ea typeface="Nunito Semi Bold" pitchFamily="34" charset="-122"/>
                <a:cs typeface="Nunito Semi Bold" pitchFamily="34" charset="-120"/>
              </a:rPr>
              <a:t>4.1.</a:t>
            </a:r>
            <a:r>
              <a:rPr lang="es-US" sz="3200" noProof="0" dirty="0">
                <a:solidFill>
                  <a:srgbClr val="FFFFFF"/>
                </a:solidFill>
                <a:latin typeface="Nunito Semi Bold" pitchFamily="34" charset="0"/>
                <a:ea typeface="Nunito Semi Bold" pitchFamily="34" charset="-122"/>
                <a:cs typeface="Nunito Semi Bold" pitchFamily="34" charset="-120"/>
              </a:rPr>
              <a:t> Portada</a:t>
            </a:r>
            <a:endParaRPr lang="es-US" sz="3200"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B3552-86B1-9CF8-4DB5-669D2E18710B}"/>
            </a:ext>
          </a:extLst>
        </p:cNvPr>
        <p:cNvGrpSpPr/>
        <p:nvPr/>
      </p:nvGrpSpPr>
      <p:grpSpPr>
        <a:xfrm>
          <a:off x="0" y="0"/>
          <a:ext cx="0" cy="0"/>
          <a:chOff x="0" y="0"/>
          <a:chExt cx="0" cy="0"/>
        </a:xfrm>
      </p:grpSpPr>
      <p:grpSp>
        <p:nvGrpSpPr>
          <p:cNvPr id="17" name="Grupo 16">
            <a:extLst>
              <a:ext uri="{FF2B5EF4-FFF2-40B4-BE49-F238E27FC236}">
                <a16:creationId xmlns:a16="http://schemas.microsoft.com/office/drawing/2014/main" id="{96428826-7D37-3EBB-C99F-DFBFCF624FD7}"/>
              </a:ext>
            </a:extLst>
          </p:cNvPr>
          <p:cNvGrpSpPr/>
          <p:nvPr/>
        </p:nvGrpSpPr>
        <p:grpSpPr>
          <a:xfrm>
            <a:off x="454937" y="0"/>
            <a:ext cx="14175463" cy="8229600"/>
            <a:chOff x="454937" y="0"/>
            <a:chExt cx="14175463" cy="8229600"/>
          </a:xfrm>
        </p:grpSpPr>
        <p:pic>
          <p:nvPicPr>
            <p:cNvPr id="22" name="Imagen 21">
              <a:extLst>
                <a:ext uri="{FF2B5EF4-FFF2-40B4-BE49-F238E27FC236}">
                  <a16:creationId xmlns:a16="http://schemas.microsoft.com/office/drawing/2014/main" id="{7D803A44-EA07-491C-F45E-273B58DE7395}"/>
                </a:ext>
              </a:extLst>
            </p:cNvPr>
            <p:cNvPicPr>
              <a:picLocks noChangeAspect="1"/>
            </p:cNvPicPr>
            <p:nvPr/>
          </p:nvPicPr>
          <p:blipFill>
            <a:blip r:embed="rId3"/>
            <a:stretch>
              <a:fillRect/>
            </a:stretch>
          </p:blipFill>
          <p:spPr>
            <a:xfrm>
              <a:off x="8227336" y="0"/>
              <a:ext cx="6403064" cy="8229600"/>
            </a:xfrm>
            <a:prstGeom prst="rect">
              <a:avLst/>
            </a:prstGeom>
          </p:spPr>
        </p:pic>
        <p:sp>
          <p:nvSpPr>
            <p:cNvPr id="2" name="CuadroTexto 1">
              <a:extLst>
                <a:ext uri="{FF2B5EF4-FFF2-40B4-BE49-F238E27FC236}">
                  <a16:creationId xmlns:a16="http://schemas.microsoft.com/office/drawing/2014/main" id="{DD0D91A6-4BCD-E2A7-713E-E2C381D76D4D}"/>
                </a:ext>
              </a:extLst>
            </p:cNvPr>
            <p:cNvSpPr txBox="1"/>
            <p:nvPr/>
          </p:nvSpPr>
          <p:spPr>
            <a:xfrm>
              <a:off x="454937" y="814647"/>
              <a:ext cx="7024254" cy="6740307"/>
            </a:xfrm>
            <a:prstGeom prst="rect">
              <a:avLst/>
            </a:prstGeom>
            <a:noFill/>
          </p:spPr>
          <p:txBody>
            <a:bodyPr wrap="square" rtlCol="0">
              <a:spAutoFit/>
            </a:bodyPr>
            <a:lstStyle/>
            <a:p>
              <a:r>
                <a:rPr lang="es-419" sz="2400" dirty="0">
                  <a:solidFill>
                    <a:srgbClr val="FFFF00"/>
                  </a:solidFill>
                </a:rPr>
                <a:t>&lt;!-- </a:t>
              </a:r>
              <a:r>
                <a:rPr lang="es-419" sz="2400" dirty="0" err="1">
                  <a:solidFill>
                    <a:srgbClr val="FFFF00"/>
                  </a:solidFill>
                </a:rPr>
                <a:t>init</a:t>
              </a:r>
              <a:r>
                <a:rPr lang="es-419" sz="2400" dirty="0">
                  <a:solidFill>
                    <a:srgbClr val="FFFF00"/>
                  </a:solidFill>
                </a:rPr>
                <a:t>-page-</a:t>
              </a:r>
              <a:r>
                <a:rPr lang="es-419" sz="2400" dirty="0" err="1">
                  <a:solidFill>
                    <a:srgbClr val="FFFF00"/>
                  </a:solidFill>
                </a:rPr>
                <a:t>num</a:t>
              </a:r>
              <a:r>
                <a:rPr lang="es-419" sz="2400" dirty="0">
                  <a:solidFill>
                    <a:srgbClr val="FFFF00"/>
                  </a:solidFill>
                </a:rPr>
                <a:t>="true" es un parámetro que indica que a partir de esta página comienza la numeración --&gt;</a:t>
              </a:r>
            </a:p>
            <a:p>
              <a:r>
                <a:rPr lang="es-419" sz="2400" dirty="0">
                  <a:solidFill>
                    <a:srgbClr val="FFFF00"/>
                  </a:solidFill>
                </a:rPr>
                <a:t>&lt;!-- inicialmente los números de las páginas se numeran con numerales romanos --&gt;</a:t>
              </a:r>
            </a:p>
            <a:p>
              <a:r>
                <a:rPr lang="es-419" sz="2400" dirty="0">
                  <a:solidFill>
                    <a:srgbClr val="FFFF00"/>
                  </a:solidFill>
                </a:rPr>
                <a:t>&lt;!-- </a:t>
              </a:r>
              <a:r>
                <a:rPr lang="es-419" sz="2400" dirty="0" err="1">
                  <a:solidFill>
                    <a:srgbClr val="FFFF00"/>
                  </a:solidFill>
                </a:rPr>
                <a:t>num</a:t>
              </a:r>
              <a:r>
                <a:rPr lang="es-419" sz="2400" dirty="0">
                  <a:solidFill>
                    <a:srgbClr val="FFFF00"/>
                  </a:solidFill>
                </a:rPr>
                <a:t>="" es un parámetro que indica que esta página no lleva numeración visible --&gt;</a:t>
              </a:r>
            </a:p>
            <a:p>
              <a:r>
                <a:rPr lang="es-419" sz="2400" dirty="0">
                  <a:solidFill>
                    <a:srgbClr val="FFFF00"/>
                  </a:solidFill>
                </a:rPr>
                <a:t>&lt;!--  --&gt;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class</a:t>
              </a:r>
              <a:r>
                <a:rPr lang="es-419" sz="2400" dirty="0">
                  <a:solidFill>
                    <a:schemeClr val="bg1"/>
                  </a:solidFill>
                </a:rPr>
                <a:t>="page" </a:t>
              </a:r>
              <a:r>
                <a:rPr lang="es-419" sz="2400" dirty="0" err="1">
                  <a:solidFill>
                    <a:schemeClr val="bg1"/>
                  </a:solidFill>
                </a:rPr>
                <a:t>style</a:t>
              </a:r>
              <a:r>
                <a:rPr lang="es-419" sz="2400" dirty="0">
                  <a:solidFill>
                    <a:schemeClr val="bg1"/>
                  </a:solidFill>
                </a:rPr>
                <a:t>="</a:t>
              </a:r>
              <a:r>
                <a:rPr lang="es-419" sz="2400" dirty="0" err="1">
                  <a:solidFill>
                    <a:schemeClr val="bg1"/>
                  </a:solidFill>
                </a:rPr>
                <a:t>text-align:center</a:t>
              </a:r>
              <a:r>
                <a:rPr lang="es-419" sz="2400" dirty="0">
                  <a:solidFill>
                    <a:schemeClr val="bg1"/>
                  </a:solidFill>
                </a:rPr>
                <a:t>; font-size:120%;" </a:t>
              </a:r>
              <a:r>
                <a:rPr lang="es-419" sz="2400" dirty="0" err="1">
                  <a:solidFill>
                    <a:schemeClr val="bg1"/>
                  </a:solidFill>
                </a:rPr>
                <a:t>init</a:t>
              </a:r>
              <a:r>
                <a:rPr lang="es-419" sz="2400" dirty="0">
                  <a:solidFill>
                    <a:schemeClr val="bg1"/>
                  </a:solidFill>
                </a:rPr>
                <a:t>-page-</a:t>
              </a:r>
              <a:r>
                <a:rPr lang="es-419" sz="2400" dirty="0" err="1">
                  <a:solidFill>
                    <a:schemeClr val="bg1"/>
                  </a:solidFill>
                </a:rPr>
                <a:t>num</a:t>
              </a:r>
              <a:r>
                <a:rPr lang="es-419" sz="2400" dirty="0">
                  <a:solidFill>
                    <a:schemeClr val="bg1"/>
                  </a:solidFill>
                </a:rPr>
                <a:t>="true" </a:t>
              </a:r>
              <a:r>
                <a:rPr lang="es-419" sz="2400" dirty="0" err="1">
                  <a:solidFill>
                    <a:schemeClr val="bg1"/>
                  </a:solidFill>
                </a:rPr>
                <a:t>num</a:t>
              </a:r>
              <a:r>
                <a:rPr lang="es-419" sz="2400" dirty="0">
                  <a:solidFill>
                    <a:schemeClr val="bg1"/>
                  </a:solidFill>
                </a:rPr>
                <a:t>=""&gt;</a:t>
              </a:r>
            </a:p>
            <a:p>
              <a:r>
                <a:rPr lang="es-419" sz="2400" dirty="0">
                  <a:solidFill>
                    <a:schemeClr val="bg1"/>
                  </a:solidFill>
                </a:rPr>
                <a:t>		&lt;h1&gt;</a:t>
              </a:r>
              <a:r>
                <a:rPr lang="es-419" sz="2400" b="1" dirty="0">
                  <a:solidFill>
                    <a:srgbClr val="F4B183"/>
                  </a:solidFill>
                </a:rPr>
                <a:t>Título del libro</a:t>
              </a:r>
              <a:r>
                <a:rPr lang="es-419" sz="2400" dirty="0">
                  <a:solidFill>
                    <a:schemeClr val="bg1"/>
                  </a:solidFill>
                </a:rPr>
                <a:t>&lt;/h1&gt;</a:t>
              </a:r>
            </a:p>
            <a:p>
              <a:r>
                <a:rPr lang="es-419" sz="2400" dirty="0">
                  <a:solidFill>
                    <a:schemeClr val="bg1"/>
                  </a:solidFill>
                </a:rPr>
                <a:t>		</a:t>
              </a:r>
              <a:r>
                <a:rPr lang="es-419" sz="2400" b="1" dirty="0">
                  <a:solidFill>
                    <a:srgbClr val="F4B183"/>
                  </a:solidFill>
                </a:rPr>
                <a:t>Subtítulo (opcional)</a:t>
              </a:r>
              <a:r>
                <a:rPr lang="es-419" sz="2400" dirty="0">
                  <a:solidFill>
                    <a:schemeClr val="bg1"/>
                  </a:solidFill>
                </a:rPr>
                <a:t>&lt;</a:t>
              </a:r>
              <a:r>
                <a:rPr lang="es-419" sz="2400" dirty="0" err="1">
                  <a:solidFill>
                    <a:schemeClr val="bg1"/>
                  </a:solidFill>
                </a:rPr>
                <a:t>br</a:t>
              </a:r>
              <a:r>
                <a:rPr lang="es-419" sz="2400" dirty="0">
                  <a:solidFill>
                    <a:schemeClr val="bg1"/>
                  </a:solidFill>
                </a:rPr>
                <a:t>&gt;&lt;</a:t>
              </a:r>
              <a:r>
                <a:rPr lang="es-419" sz="2400" dirty="0" err="1">
                  <a:solidFill>
                    <a:schemeClr val="bg1"/>
                  </a:solidFill>
                </a:rPr>
                <a:t>br</a:t>
              </a:r>
              <a:r>
                <a:rPr lang="es-419" sz="2400" dirty="0">
                  <a:solidFill>
                    <a:schemeClr val="bg1"/>
                  </a:solidFill>
                </a:rPr>
                <a:t>&gt;&lt;</a:t>
              </a:r>
              <a:r>
                <a:rPr lang="es-419" sz="2400" dirty="0" err="1">
                  <a:solidFill>
                    <a:schemeClr val="bg1"/>
                  </a:solidFill>
                </a:rPr>
                <a:t>br</a:t>
              </a:r>
              <a:r>
                <a:rPr lang="es-419" sz="2400" dirty="0">
                  <a:solidFill>
                    <a:schemeClr val="bg1"/>
                  </a:solidFill>
                </a:rPr>
                <a:t>&gt;&lt;</a:t>
              </a:r>
              <a:r>
                <a:rPr lang="es-419" sz="2400" dirty="0" err="1">
                  <a:solidFill>
                    <a:schemeClr val="bg1"/>
                  </a:solidFill>
                </a:rPr>
                <a:t>br</a:t>
              </a:r>
              <a:r>
                <a:rPr lang="es-419" sz="2400" dirty="0">
                  <a:solidFill>
                    <a:schemeClr val="bg1"/>
                  </a:solidFill>
                </a:rPr>
                <a:t>&gt;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style</a:t>
              </a:r>
              <a:r>
                <a:rPr lang="es-419" sz="2400" dirty="0">
                  <a:solidFill>
                    <a:schemeClr val="bg1"/>
                  </a:solidFill>
                </a:rPr>
                <a:t>="</a:t>
              </a:r>
              <a:r>
                <a:rPr lang="es-419" sz="2400" dirty="0" err="1">
                  <a:solidFill>
                    <a:schemeClr val="bg1"/>
                  </a:solidFill>
                </a:rPr>
                <a:t>margin</a:t>
              </a:r>
              <a:r>
                <a:rPr lang="es-419" sz="2400" dirty="0">
                  <a:solidFill>
                    <a:schemeClr val="bg1"/>
                  </a:solidFill>
                </a:rPr>
                <a:t>-top: 100px;"&gt;&lt;b&gt;</a:t>
              </a:r>
              <a:r>
                <a:rPr lang="es-419" sz="2400" b="1" dirty="0">
                  <a:solidFill>
                    <a:srgbClr val="F4B183"/>
                  </a:solidFill>
                </a:rPr>
                <a:t>Juana de Arco</a:t>
              </a:r>
              <a:r>
                <a:rPr lang="es-419" sz="2400" dirty="0">
                  <a:solidFill>
                    <a:schemeClr val="bg1"/>
                  </a:solidFill>
                </a:rPr>
                <a:t>&lt;</a:t>
              </a:r>
              <a:r>
                <a:rPr lang="es-419" sz="2400" dirty="0" err="1">
                  <a:solidFill>
                    <a:schemeClr val="bg1"/>
                  </a:solidFill>
                </a:rPr>
                <a:t>br</a:t>
              </a:r>
              <a:r>
                <a:rPr lang="es-419" sz="2400" dirty="0">
                  <a:solidFill>
                    <a:schemeClr val="bg1"/>
                  </a:solidFill>
                </a:rPr>
                <a:t>&gt;</a:t>
              </a:r>
              <a:r>
                <a:rPr lang="es-419" sz="2400" b="1" dirty="0">
                  <a:solidFill>
                    <a:srgbClr val="F4B183"/>
                  </a:solidFill>
                </a:rPr>
                <a:t>Napoleón Bonaparte</a:t>
              </a:r>
              <a:r>
                <a:rPr lang="es-419" sz="2400" dirty="0">
                  <a:solidFill>
                    <a:schemeClr val="bg1"/>
                  </a:solidFill>
                </a:rPr>
                <a:t>&lt;/b&gt;</a:t>
              </a:r>
            </a:p>
            <a:p>
              <a:r>
                <a:rPr lang="es-419" sz="2400" dirty="0">
                  <a:solidFill>
                    <a:schemeClr val="bg1"/>
                  </a:solidFill>
                </a:rPr>
                <a:t>		&lt;</a:t>
              </a:r>
              <a:r>
                <a:rPr lang="es-419" sz="2400" dirty="0" err="1">
                  <a:solidFill>
                    <a:schemeClr val="bg1"/>
                  </a:solidFill>
                </a:rPr>
                <a:t>br</a:t>
              </a:r>
              <a:r>
                <a:rPr lang="es-419" sz="2400" dirty="0">
                  <a:solidFill>
                    <a:schemeClr val="bg1"/>
                  </a:solidFill>
                </a:rPr>
                <a:t>&gt;&lt;a  target="_</a:t>
              </a:r>
              <a:r>
                <a:rPr lang="es-419" sz="2400" dirty="0" err="1">
                  <a:solidFill>
                    <a:schemeClr val="bg1"/>
                  </a:solidFill>
                </a:rPr>
                <a:t>blank</a:t>
              </a:r>
              <a:r>
                <a:rPr lang="es-419" sz="2400" dirty="0">
                  <a:solidFill>
                    <a:schemeClr val="bg1"/>
                  </a:solidFill>
                </a:rPr>
                <a:t>" </a:t>
              </a:r>
              <a:r>
                <a:rPr lang="es-419" sz="2400" dirty="0" err="1">
                  <a:solidFill>
                    <a:schemeClr val="bg1"/>
                  </a:solidFill>
                </a:rPr>
                <a:t>href</a:t>
              </a:r>
              <a:r>
                <a:rPr lang="es-419" sz="2400" dirty="0">
                  <a:solidFill>
                    <a:schemeClr val="bg1"/>
                  </a:solidFill>
                </a:rPr>
                <a:t>="</a:t>
              </a:r>
              <a:r>
                <a:rPr lang="es-419" sz="2400" b="1" dirty="0">
                  <a:solidFill>
                    <a:srgbClr val="F4B183"/>
                  </a:solidFill>
                </a:rPr>
                <a:t>https://websim.ai/c/0c0GRb7OadRtP1IxT</a:t>
              </a:r>
              <a:r>
                <a:rPr lang="es-419" sz="2400" dirty="0">
                  <a:solidFill>
                    <a:schemeClr val="bg1"/>
                  </a:solidFill>
                </a:rPr>
                <a:t>"&gt; &lt;</a:t>
              </a:r>
              <a:r>
                <a:rPr lang="es-419" sz="2400" dirty="0" err="1">
                  <a:solidFill>
                    <a:schemeClr val="bg1"/>
                  </a:solidFill>
                </a:rPr>
                <a:t>img</a:t>
              </a:r>
              <a:r>
                <a:rPr lang="es-419" sz="2400" dirty="0">
                  <a:solidFill>
                    <a:schemeClr val="bg1"/>
                  </a:solidFill>
                </a:rPr>
                <a:t> </a:t>
              </a:r>
              <a:r>
                <a:rPr lang="es-419" sz="2400" dirty="0" err="1">
                  <a:solidFill>
                    <a:schemeClr val="bg1"/>
                  </a:solidFill>
                </a:rPr>
                <a:t>src</a:t>
              </a:r>
              <a:r>
                <a:rPr lang="es-419" sz="2400" dirty="0">
                  <a:solidFill>
                    <a:schemeClr val="bg1"/>
                  </a:solidFill>
                </a:rPr>
                <a:t>="</a:t>
              </a:r>
              <a:r>
                <a:rPr lang="es-419" sz="2400" b="1" dirty="0" err="1">
                  <a:solidFill>
                    <a:srgbClr val="F4B183"/>
                  </a:solidFill>
                </a:rPr>
                <a:t>images</a:t>
              </a:r>
              <a:r>
                <a:rPr lang="es-419" sz="2400" b="1" dirty="0">
                  <a:solidFill>
                    <a:srgbClr val="F4B183"/>
                  </a:solidFill>
                </a:rPr>
                <a:t>/logo.png</a:t>
              </a:r>
              <a:r>
                <a:rPr lang="es-419" sz="2400" dirty="0">
                  <a:solidFill>
                    <a:schemeClr val="bg1"/>
                  </a:solidFill>
                </a:rPr>
                <a:t>" </a:t>
              </a:r>
              <a:r>
                <a:rPr lang="es-419" sz="2400" dirty="0" err="1">
                  <a:solidFill>
                    <a:schemeClr val="bg1"/>
                  </a:solidFill>
                </a:rPr>
                <a:t>width</a:t>
              </a:r>
              <a:r>
                <a:rPr lang="es-419" sz="2400" dirty="0">
                  <a:solidFill>
                    <a:schemeClr val="bg1"/>
                  </a:solidFill>
                </a:rPr>
                <a:t>="40%"/&gt;&lt;/a&gt;</a:t>
              </a:r>
            </a:p>
            <a:p>
              <a:r>
                <a:rPr lang="es-419" sz="2400" dirty="0">
                  <a:solidFill>
                    <a:schemeClr val="bg1"/>
                  </a:solidFill>
                </a:rPr>
                <a:t>		&lt;/</a:t>
              </a:r>
              <a:r>
                <a:rPr lang="es-419" sz="2400" dirty="0" err="1">
                  <a:solidFill>
                    <a:schemeClr val="bg1"/>
                  </a:solidFill>
                </a:rPr>
                <a:t>div</a:t>
              </a:r>
              <a:r>
                <a:rPr lang="es-419" sz="2400" dirty="0">
                  <a:solidFill>
                    <a:schemeClr val="bg1"/>
                  </a:solidFill>
                </a:rPr>
                <a:t>&gt;</a:t>
              </a:r>
            </a:p>
          </p:txBody>
        </p:sp>
        <p:sp>
          <p:nvSpPr>
            <p:cNvPr id="4" name="Rectángulo 3">
              <a:extLst>
                <a:ext uri="{FF2B5EF4-FFF2-40B4-BE49-F238E27FC236}">
                  <a16:creationId xmlns:a16="http://schemas.microsoft.com/office/drawing/2014/main" id="{B1059203-34C7-3BD5-994E-DC08AB436C18}"/>
                </a:ext>
              </a:extLst>
            </p:cNvPr>
            <p:cNvSpPr/>
            <p:nvPr/>
          </p:nvSpPr>
          <p:spPr>
            <a:xfrm>
              <a:off x="9285316" y="365760"/>
              <a:ext cx="4480560" cy="125522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4">
              <a:extLst>
                <a:ext uri="{FF2B5EF4-FFF2-40B4-BE49-F238E27FC236}">
                  <a16:creationId xmlns:a16="http://schemas.microsoft.com/office/drawing/2014/main" id="{EFC97C02-3769-CB2E-6B5B-84EA9FF00DEC}"/>
                </a:ext>
              </a:extLst>
            </p:cNvPr>
            <p:cNvSpPr/>
            <p:nvPr/>
          </p:nvSpPr>
          <p:spPr>
            <a:xfrm>
              <a:off x="9401695" y="3067396"/>
              <a:ext cx="4480560" cy="65670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Rectángulo 5">
              <a:extLst>
                <a:ext uri="{FF2B5EF4-FFF2-40B4-BE49-F238E27FC236}">
                  <a16:creationId xmlns:a16="http://schemas.microsoft.com/office/drawing/2014/main" id="{CE0914C1-A465-5FFC-94EB-01F7B0DA9E19}"/>
                </a:ext>
              </a:extLst>
            </p:cNvPr>
            <p:cNvSpPr/>
            <p:nvPr/>
          </p:nvSpPr>
          <p:spPr>
            <a:xfrm>
              <a:off x="9401695" y="3782290"/>
              <a:ext cx="4480560" cy="65670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cxnSp>
          <p:nvCxnSpPr>
            <p:cNvPr id="10" name="Conector recto de flecha 9">
              <a:extLst>
                <a:ext uri="{FF2B5EF4-FFF2-40B4-BE49-F238E27FC236}">
                  <a16:creationId xmlns:a16="http://schemas.microsoft.com/office/drawing/2014/main" id="{434285FB-7DD4-7198-C829-DE34C60EDDB6}"/>
                </a:ext>
              </a:extLst>
            </p:cNvPr>
            <p:cNvCxnSpPr>
              <a:cxnSpLocks/>
            </p:cNvCxnSpPr>
            <p:nvPr/>
          </p:nvCxnSpPr>
          <p:spPr>
            <a:xfrm flipV="1">
              <a:off x="5901083" y="1795549"/>
              <a:ext cx="3384233" cy="25270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9DAF645B-A30E-B4F6-B6A4-71F7F5F78F5B}"/>
                </a:ext>
              </a:extLst>
            </p:cNvPr>
            <p:cNvCxnSpPr>
              <a:cxnSpLocks/>
            </p:cNvCxnSpPr>
            <p:nvPr/>
          </p:nvCxnSpPr>
          <p:spPr>
            <a:xfrm flipV="1">
              <a:off x="5784704" y="3395749"/>
              <a:ext cx="3500612" cy="21737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9AF18DDA-52B0-21E0-36F8-83BE8FE5361C}"/>
                </a:ext>
              </a:extLst>
            </p:cNvPr>
            <p:cNvCxnSpPr>
              <a:cxnSpLocks/>
            </p:cNvCxnSpPr>
            <p:nvPr/>
          </p:nvCxnSpPr>
          <p:spPr>
            <a:xfrm flipV="1">
              <a:off x="6590863" y="4401588"/>
              <a:ext cx="3908112" cy="24522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 0">
            <a:extLst>
              <a:ext uri="{FF2B5EF4-FFF2-40B4-BE49-F238E27FC236}">
                <a16:creationId xmlns:a16="http://schemas.microsoft.com/office/drawing/2014/main" id="{EA82263D-15C7-2FA4-E0A0-AAF6CE42395C}"/>
              </a:ext>
            </a:extLst>
          </p:cNvPr>
          <p:cNvSpPr/>
          <p:nvPr/>
        </p:nvSpPr>
        <p:spPr>
          <a:xfrm>
            <a:off x="596952" y="258755"/>
            <a:ext cx="4124678" cy="605769"/>
          </a:xfrm>
          <a:prstGeom prst="rect">
            <a:avLst/>
          </a:prstGeom>
          <a:noFill/>
          <a:ln/>
        </p:spPr>
        <p:txBody>
          <a:bodyPr wrap="square" lIns="0" tIns="0" rIns="0" bIns="0" rtlCol="0" anchor="t"/>
          <a:lstStyle/>
          <a:p>
            <a:pPr marL="0" indent="0" algn="l">
              <a:lnSpc>
                <a:spcPts val="4850"/>
              </a:lnSpc>
              <a:buNone/>
            </a:pPr>
            <a:r>
              <a:rPr lang="es-US" sz="3200" noProof="0" dirty="0">
                <a:solidFill>
                  <a:srgbClr val="48A8E2"/>
                </a:solidFill>
                <a:latin typeface="Nunito Semi Bold" pitchFamily="34" charset="0"/>
                <a:ea typeface="Nunito Semi Bold" pitchFamily="34" charset="-122"/>
                <a:cs typeface="Nunito Semi Bold" pitchFamily="34" charset="-120"/>
              </a:rPr>
              <a:t>4.2.</a:t>
            </a:r>
            <a:r>
              <a:rPr lang="es-US" sz="3200" noProof="0" dirty="0">
                <a:solidFill>
                  <a:srgbClr val="FFFFFF"/>
                </a:solidFill>
                <a:latin typeface="Nunito Semi Bold" pitchFamily="34" charset="0"/>
                <a:ea typeface="Nunito Semi Bold" pitchFamily="34" charset="-122"/>
                <a:cs typeface="Nunito Semi Bold" pitchFamily="34" charset="-120"/>
              </a:rPr>
              <a:t> Preliminares</a:t>
            </a:r>
            <a:endParaRPr lang="es-US" sz="3200" noProof="0" dirty="0"/>
          </a:p>
        </p:txBody>
      </p:sp>
    </p:spTree>
    <p:extLst>
      <p:ext uri="{BB962C8B-B14F-4D97-AF65-F5344CB8AC3E}">
        <p14:creationId xmlns:p14="http://schemas.microsoft.com/office/powerpoint/2010/main" val="1798476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0B7D-9817-84D9-C2D0-83B5B5CA558D}"/>
            </a:ext>
          </a:extLst>
        </p:cNvPr>
        <p:cNvGrpSpPr/>
        <p:nvPr/>
      </p:nvGrpSpPr>
      <p:grpSpPr>
        <a:xfrm>
          <a:off x="0" y="0"/>
          <a:ext cx="0" cy="0"/>
          <a:chOff x="0" y="0"/>
          <a:chExt cx="0" cy="0"/>
        </a:xfrm>
      </p:grpSpPr>
      <p:grpSp>
        <p:nvGrpSpPr>
          <p:cNvPr id="9" name="Grupo 8">
            <a:extLst>
              <a:ext uri="{FF2B5EF4-FFF2-40B4-BE49-F238E27FC236}">
                <a16:creationId xmlns:a16="http://schemas.microsoft.com/office/drawing/2014/main" id="{7453FA3A-979A-BEC0-7F69-7D0CB9244CEB}"/>
              </a:ext>
            </a:extLst>
          </p:cNvPr>
          <p:cNvGrpSpPr/>
          <p:nvPr/>
        </p:nvGrpSpPr>
        <p:grpSpPr>
          <a:xfrm>
            <a:off x="532014" y="0"/>
            <a:ext cx="14098386" cy="8229600"/>
            <a:chOff x="532014" y="0"/>
            <a:chExt cx="14098386" cy="8229600"/>
          </a:xfrm>
        </p:grpSpPr>
        <p:pic>
          <p:nvPicPr>
            <p:cNvPr id="24" name="Imagen 23">
              <a:extLst>
                <a:ext uri="{FF2B5EF4-FFF2-40B4-BE49-F238E27FC236}">
                  <a16:creationId xmlns:a16="http://schemas.microsoft.com/office/drawing/2014/main" id="{FB319222-3729-4C7B-54E7-1B852ECBA152}"/>
                </a:ext>
              </a:extLst>
            </p:cNvPr>
            <p:cNvPicPr>
              <a:picLocks noChangeAspect="1"/>
            </p:cNvPicPr>
            <p:nvPr/>
          </p:nvPicPr>
          <p:blipFill>
            <a:blip r:embed="rId3"/>
            <a:stretch>
              <a:fillRect/>
            </a:stretch>
          </p:blipFill>
          <p:spPr>
            <a:xfrm>
              <a:off x="8150616" y="0"/>
              <a:ext cx="6479784" cy="8229600"/>
            </a:xfrm>
            <a:prstGeom prst="rect">
              <a:avLst/>
            </a:prstGeom>
          </p:spPr>
        </p:pic>
        <p:sp>
          <p:nvSpPr>
            <p:cNvPr id="2" name="CuadroTexto 1">
              <a:extLst>
                <a:ext uri="{FF2B5EF4-FFF2-40B4-BE49-F238E27FC236}">
                  <a16:creationId xmlns:a16="http://schemas.microsoft.com/office/drawing/2014/main" id="{D0DED4CC-70C0-D4B4-044C-401E8D6DB9F4}"/>
                </a:ext>
              </a:extLst>
            </p:cNvPr>
            <p:cNvSpPr txBox="1"/>
            <p:nvPr/>
          </p:nvSpPr>
          <p:spPr>
            <a:xfrm>
              <a:off x="532014" y="1080655"/>
              <a:ext cx="7065819" cy="4524315"/>
            </a:xfrm>
            <a:prstGeom prst="rect">
              <a:avLst/>
            </a:prstGeom>
            <a:noFill/>
          </p:spPr>
          <p:txBody>
            <a:bodyPr wrap="square" rtlCol="0">
              <a:spAutoFit/>
            </a:bodyPr>
            <a:lstStyle/>
            <a:p>
              <a:r>
                <a:rPr lang="es-419" sz="2400" dirty="0">
                  <a:solidFill>
                    <a:srgbClr val="FFFF00"/>
                  </a:solidFill>
                </a:rPr>
                <a:t>&lt;!--  --&gt;</a:t>
              </a:r>
            </a:p>
            <a:p>
              <a:r>
                <a:rPr lang="es-419" sz="2400" dirty="0">
                  <a:solidFill>
                    <a:schemeClr val="bg1"/>
                  </a:solidFill>
                </a:rPr>
                <a:t>    &lt;</a:t>
              </a:r>
              <a:r>
                <a:rPr lang="es-419" sz="2400" dirty="0" err="1">
                  <a:solidFill>
                    <a:schemeClr val="bg1"/>
                  </a:solidFill>
                </a:rPr>
                <a:t>div</a:t>
              </a:r>
              <a:r>
                <a:rPr lang="es-419" sz="2400" dirty="0">
                  <a:solidFill>
                    <a:schemeClr val="bg1"/>
                  </a:solidFill>
                </a:rPr>
                <a:t> </a:t>
              </a:r>
              <a:r>
                <a:rPr lang="es-419" sz="2400" dirty="0" err="1">
                  <a:solidFill>
                    <a:schemeClr val="bg1"/>
                  </a:solidFill>
                </a:rPr>
                <a:t>class</a:t>
              </a:r>
              <a:r>
                <a:rPr lang="es-419" sz="2400" dirty="0">
                  <a:solidFill>
                    <a:schemeClr val="bg1"/>
                  </a:solidFill>
                </a:rPr>
                <a:t>="page" </a:t>
              </a:r>
              <a:r>
                <a:rPr lang="es-419" sz="2400" dirty="0" err="1">
                  <a:solidFill>
                    <a:schemeClr val="bg1"/>
                  </a:solidFill>
                </a:rPr>
                <a:t>num</a:t>
              </a:r>
              <a:r>
                <a:rPr lang="es-419" sz="2400" dirty="0">
                  <a:solidFill>
                    <a:schemeClr val="bg1"/>
                  </a:solidFill>
                </a:rPr>
                <a:t>=""&gt;</a:t>
              </a:r>
            </a:p>
            <a:p>
              <a:r>
                <a:rPr lang="es-419" sz="2400" dirty="0">
                  <a:solidFill>
                    <a:schemeClr val="bg1"/>
                  </a:solidFill>
                </a:rPr>
                <a:t>		&lt;p&gt;</a:t>
              </a:r>
              <a:r>
                <a:rPr lang="es-419" sz="2400" b="1" dirty="0">
                  <a:solidFill>
                    <a:srgbClr val="F4B183"/>
                  </a:solidFill>
                </a:rPr>
                <a:t>Título de la obra</a:t>
              </a:r>
              <a:r>
                <a:rPr lang="es-419" sz="2400" dirty="0">
                  <a:solidFill>
                    <a:schemeClr val="bg1"/>
                  </a:solidFill>
                </a:rPr>
                <a:t>:&lt;</a:t>
              </a:r>
              <a:r>
                <a:rPr lang="es-419" sz="2400" dirty="0" err="1">
                  <a:solidFill>
                    <a:schemeClr val="bg1"/>
                  </a:solidFill>
                </a:rPr>
                <a:t>br</a:t>
              </a:r>
              <a:r>
                <a:rPr lang="es-419" sz="2400" dirty="0">
                  <a:solidFill>
                    <a:schemeClr val="bg1"/>
                  </a:solidFill>
                </a:rPr>
                <a:t>&gt;</a:t>
              </a:r>
            </a:p>
            <a:p>
              <a:r>
                <a:rPr lang="es-419" sz="2400" dirty="0">
                  <a:solidFill>
                    <a:schemeClr val="bg1"/>
                  </a:solidFill>
                </a:rPr>
                <a:t>        </a:t>
              </a:r>
              <a:r>
                <a:rPr lang="es-419" sz="2400" b="1" dirty="0">
                  <a:solidFill>
                    <a:srgbClr val="F4B183"/>
                  </a:solidFill>
                </a:rPr>
                <a:t>Título: subtítulo</a:t>
              </a:r>
              <a:r>
                <a:rPr lang="es-419" sz="2400" dirty="0">
                  <a:solidFill>
                    <a:schemeClr val="bg1"/>
                  </a:solidFill>
                </a:rPr>
                <a:t>&lt;/p&gt;</a:t>
              </a:r>
            </a:p>
            <a:p>
              <a:r>
                <a:rPr lang="es-419" sz="2400" dirty="0">
                  <a:solidFill>
                    <a:schemeClr val="bg1"/>
                  </a:solidFill>
                </a:rPr>
                <a:t>		&lt;</a:t>
              </a:r>
              <a:r>
                <a:rPr lang="es-419" sz="2400" dirty="0" err="1">
                  <a:solidFill>
                    <a:schemeClr val="bg1"/>
                  </a:solidFill>
                </a:rPr>
                <a:t>br</a:t>
              </a:r>
              <a:r>
                <a:rPr lang="es-419" sz="2400" dirty="0">
                  <a:solidFill>
                    <a:schemeClr val="bg1"/>
                  </a:solidFill>
                </a:rPr>
                <a:t>&gt;</a:t>
              </a:r>
            </a:p>
            <a:p>
              <a:r>
                <a:rPr lang="es-419" sz="2400" dirty="0">
                  <a:solidFill>
                    <a:schemeClr val="bg1"/>
                  </a:solidFill>
                </a:rPr>
                <a:t>		&lt;p&gt;Autores: &lt;</a:t>
              </a:r>
              <a:r>
                <a:rPr lang="es-419" sz="2400" dirty="0" err="1">
                  <a:solidFill>
                    <a:schemeClr val="bg1"/>
                  </a:solidFill>
                </a:rPr>
                <a:t>br</a:t>
              </a:r>
              <a:r>
                <a:rPr lang="es-419" sz="2400" dirty="0">
                  <a:solidFill>
                    <a:schemeClr val="bg1"/>
                  </a:solidFill>
                </a:rPr>
                <a:t>&gt;</a:t>
              </a:r>
            </a:p>
            <a:p>
              <a:r>
                <a:rPr lang="es-419" sz="2400" dirty="0">
                  <a:solidFill>
                    <a:schemeClr val="bg1"/>
                  </a:solidFill>
                </a:rPr>
                <a:t>		</a:t>
              </a:r>
              <a:r>
                <a:rPr lang="es-419" sz="2400" b="1" dirty="0">
                  <a:solidFill>
                    <a:srgbClr val="F4B183"/>
                  </a:solidFill>
                </a:rPr>
                <a:t>Juana de Arco</a:t>
              </a:r>
              <a:r>
                <a:rPr lang="es-419" sz="2400" dirty="0">
                  <a:solidFill>
                    <a:schemeClr val="bg1"/>
                  </a:solidFill>
                </a:rPr>
                <a:t>&lt;</a:t>
              </a:r>
              <a:r>
                <a:rPr lang="es-419" sz="2400" dirty="0" err="1">
                  <a:solidFill>
                    <a:schemeClr val="bg1"/>
                  </a:solidFill>
                </a:rPr>
                <a:t>br</a:t>
              </a:r>
              <a:r>
                <a:rPr lang="es-419" sz="2400" dirty="0">
                  <a:solidFill>
                    <a:schemeClr val="bg1"/>
                  </a:solidFill>
                </a:rPr>
                <a:t>&gt;</a:t>
              </a:r>
            </a:p>
            <a:p>
              <a:r>
                <a:rPr lang="es-419" sz="2400" dirty="0">
                  <a:solidFill>
                    <a:schemeClr val="bg1"/>
                  </a:solidFill>
                </a:rPr>
                <a:t>        </a:t>
              </a:r>
              <a:r>
                <a:rPr lang="es-419" sz="2400" b="1" dirty="0" err="1">
                  <a:solidFill>
                    <a:srgbClr val="F4B183"/>
                  </a:solidFill>
                </a:rPr>
                <a:t>Napoléon</a:t>
              </a:r>
              <a:r>
                <a:rPr lang="es-419" sz="2400" b="1" dirty="0">
                  <a:solidFill>
                    <a:srgbClr val="F4B183"/>
                  </a:solidFill>
                </a:rPr>
                <a:t> Bonaparte</a:t>
              </a:r>
              <a:r>
                <a:rPr lang="es-419" sz="2400" dirty="0">
                  <a:solidFill>
                    <a:schemeClr val="bg1"/>
                  </a:solidFill>
                </a:rPr>
                <a:t>&lt;</a:t>
              </a:r>
              <a:r>
                <a:rPr lang="es-419" sz="2400" dirty="0" err="1">
                  <a:solidFill>
                    <a:schemeClr val="bg1"/>
                  </a:solidFill>
                </a:rPr>
                <a:t>br</a:t>
              </a:r>
              <a:r>
                <a:rPr lang="es-419" sz="2400" dirty="0">
                  <a:solidFill>
                    <a:schemeClr val="bg1"/>
                  </a:solidFill>
                </a:rPr>
                <a:t>&gt;</a:t>
              </a:r>
            </a:p>
            <a:p>
              <a:r>
                <a:rPr lang="es-419" sz="2400" dirty="0">
                  <a:solidFill>
                    <a:schemeClr val="bg1"/>
                  </a:solidFill>
                </a:rPr>
                <a:t>		&lt;/p&gt;&lt;</a:t>
              </a:r>
              <a:r>
                <a:rPr lang="es-419" sz="2400" dirty="0" err="1">
                  <a:solidFill>
                    <a:schemeClr val="bg1"/>
                  </a:solidFill>
                </a:rPr>
                <a:t>br</a:t>
              </a:r>
              <a:r>
                <a:rPr lang="es-419" sz="2400" dirty="0">
                  <a:solidFill>
                    <a:schemeClr val="bg1"/>
                  </a:solidFill>
                </a:rPr>
                <a:t>&gt;</a:t>
              </a:r>
            </a:p>
            <a:p>
              <a:r>
                <a:rPr lang="es-419" sz="2400" dirty="0">
                  <a:solidFill>
                    <a:schemeClr val="bg1"/>
                  </a:solidFill>
                </a:rPr>
                <a:t>      	  </a:t>
              </a:r>
            </a:p>
            <a:p>
              <a:r>
                <a:rPr lang="es-419" sz="2400" dirty="0">
                  <a:solidFill>
                    <a:schemeClr val="bg1"/>
                  </a:solidFill>
                </a:rPr>
                <a:t>	</a:t>
              </a:r>
            </a:p>
            <a:p>
              <a:r>
                <a:rPr lang="es-419" sz="2400" dirty="0">
                  <a:solidFill>
                    <a:schemeClr val="bg1"/>
                  </a:solidFill>
                </a:rPr>
                <a:t>        </a:t>
              </a:r>
            </a:p>
          </p:txBody>
        </p:sp>
        <p:cxnSp>
          <p:nvCxnSpPr>
            <p:cNvPr id="3" name="Conector recto de flecha 2">
              <a:extLst>
                <a:ext uri="{FF2B5EF4-FFF2-40B4-BE49-F238E27FC236}">
                  <a16:creationId xmlns:a16="http://schemas.microsoft.com/office/drawing/2014/main" id="{CD51430E-2E88-FE37-BA29-DB76DD7C1BBC}"/>
                </a:ext>
              </a:extLst>
            </p:cNvPr>
            <p:cNvCxnSpPr>
              <a:cxnSpLocks/>
            </p:cNvCxnSpPr>
            <p:nvPr/>
          </p:nvCxnSpPr>
          <p:spPr>
            <a:xfrm flipV="1">
              <a:off x="4638502" y="914400"/>
              <a:ext cx="3807229" cy="9060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1E1CF382-1C73-585D-CF42-C9C4F20FEA21}"/>
                </a:ext>
              </a:extLst>
            </p:cNvPr>
            <p:cNvCxnSpPr>
              <a:cxnSpLocks/>
            </p:cNvCxnSpPr>
            <p:nvPr/>
          </p:nvCxnSpPr>
          <p:spPr>
            <a:xfrm flipV="1">
              <a:off x="4979324" y="1820487"/>
              <a:ext cx="3466407" cy="19309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 0">
            <a:extLst>
              <a:ext uri="{FF2B5EF4-FFF2-40B4-BE49-F238E27FC236}">
                <a16:creationId xmlns:a16="http://schemas.microsoft.com/office/drawing/2014/main" id="{C665B174-2112-9EE8-B908-0DFB898D668E}"/>
              </a:ext>
            </a:extLst>
          </p:cNvPr>
          <p:cNvSpPr/>
          <p:nvPr/>
        </p:nvSpPr>
        <p:spPr>
          <a:xfrm>
            <a:off x="596952" y="258755"/>
            <a:ext cx="3418096" cy="605769"/>
          </a:xfrm>
          <a:prstGeom prst="rect">
            <a:avLst/>
          </a:prstGeom>
          <a:noFill/>
          <a:ln/>
        </p:spPr>
        <p:txBody>
          <a:bodyPr wrap="square" lIns="0" tIns="0" rIns="0" bIns="0" rtlCol="0" anchor="t"/>
          <a:lstStyle/>
          <a:p>
            <a:pPr marL="0" indent="0" algn="l">
              <a:lnSpc>
                <a:spcPts val="4850"/>
              </a:lnSpc>
              <a:buNone/>
            </a:pPr>
            <a:r>
              <a:rPr lang="es-US" sz="3200" noProof="0" dirty="0">
                <a:solidFill>
                  <a:srgbClr val="48A8E2"/>
                </a:solidFill>
                <a:latin typeface="Nunito Semi Bold" pitchFamily="34" charset="0"/>
                <a:ea typeface="Nunito Semi Bold" pitchFamily="34" charset="-122"/>
                <a:cs typeface="Nunito Semi Bold" pitchFamily="34" charset="-120"/>
              </a:rPr>
              <a:t>4.3.</a:t>
            </a:r>
            <a:r>
              <a:rPr lang="es-US" sz="3200" noProof="0" dirty="0">
                <a:solidFill>
                  <a:srgbClr val="FFFFFF"/>
                </a:solidFill>
                <a:latin typeface="Nunito Semi Bold" pitchFamily="34" charset="0"/>
                <a:ea typeface="Nunito Semi Bold" pitchFamily="34" charset="-122"/>
                <a:cs typeface="Nunito Semi Bold" pitchFamily="34" charset="-120"/>
              </a:rPr>
              <a:t> Créditos</a:t>
            </a:r>
            <a:endParaRPr lang="es-US" sz="3200" noProof="0" dirty="0"/>
          </a:p>
        </p:txBody>
      </p:sp>
    </p:spTree>
    <p:extLst>
      <p:ext uri="{BB962C8B-B14F-4D97-AF65-F5344CB8AC3E}">
        <p14:creationId xmlns:p14="http://schemas.microsoft.com/office/powerpoint/2010/main" val="346971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640405" y="426909"/>
            <a:ext cx="12954952" cy="1231821"/>
          </a:xfrm>
          <a:prstGeom prst="rect">
            <a:avLst/>
          </a:prstGeom>
          <a:noFill/>
          <a:ln/>
        </p:spPr>
        <p:txBody>
          <a:bodyPr wrap="square" lIns="0" tIns="0" rIns="0" bIns="0" rtlCol="0" anchor="t"/>
          <a:lstStyle/>
          <a:p>
            <a:pPr marL="0" indent="0" algn="l">
              <a:lnSpc>
                <a:spcPts val="4850"/>
              </a:lnSpc>
              <a:buNone/>
            </a:pPr>
            <a:r>
              <a:rPr lang="es-US" sz="3850" noProof="0" dirty="0">
                <a:solidFill>
                  <a:srgbClr val="DD785E"/>
                </a:solidFill>
                <a:latin typeface="Nunito Semi Bold" pitchFamily="34" charset="0"/>
                <a:ea typeface="Nunito Semi Bold" pitchFamily="34" charset="-122"/>
                <a:cs typeface="Nunito Semi Bold" pitchFamily="34" charset="-120"/>
              </a:rPr>
              <a:t>3.</a:t>
            </a:r>
            <a:r>
              <a:rPr lang="es-US" sz="3850" noProof="0" dirty="0">
                <a:solidFill>
                  <a:srgbClr val="FFFFFF"/>
                </a:solidFill>
                <a:latin typeface="Nunito Semi Bold" pitchFamily="34" charset="0"/>
                <a:ea typeface="Nunito Semi Bold" pitchFamily="34" charset="-122"/>
                <a:cs typeface="Nunito Semi Bold" pitchFamily="34" charset="-120"/>
              </a:rPr>
              <a:t> Crear la portada:</a:t>
            </a:r>
            <a:endParaRPr lang="es-US" sz="3850" noProof="0" dirty="0"/>
          </a:p>
        </p:txBody>
      </p:sp>
      <p:sp>
        <p:nvSpPr>
          <p:cNvPr id="4" name="Text 1"/>
          <p:cNvSpPr/>
          <p:nvPr/>
        </p:nvSpPr>
        <p:spPr>
          <a:xfrm>
            <a:off x="1111060" y="1180320"/>
            <a:ext cx="7832450" cy="335042"/>
          </a:xfrm>
          <a:prstGeom prst="rect">
            <a:avLst/>
          </a:prstGeom>
          <a:noFill/>
          <a:ln/>
        </p:spPr>
        <p:txBody>
          <a:bodyPr wrap="none" lIns="0" tIns="0" rIns="0" bIns="0" rtlCol="0" anchor="t"/>
          <a:lstStyle/>
          <a:p>
            <a:pPr marL="0" indent="0" algn="l">
              <a:lnSpc>
                <a:spcPts val="2600"/>
              </a:lnSpc>
              <a:buNone/>
            </a:pPr>
            <a:r>
              <a:rPr lang="es-US" sz="2800" noProof="0" dirty="0">
                <a:solidFill>
                  <a:srgbClr val="FFFFFF"/>
                </a:solidFill>
                <a:latin typeface="PT Sans" pitchFamily="34" charset="0"/>
                <a:ea typeface="PT Sans" pitchFamily="34" charset="-122"/>
                <a:cs typeface="PT Sans" pitchFamily="34" charset="-120"/>
              </a:rPr>
              <a:t>Usando prompts con IA para generar imágenes</a:t>
            </a:r>
            <a:endParaRPr lang="es-US" sz="2800" noProof="0" dirty="0"/>
          </a:p>
        </p:txBody>
      </p:sp>
      <p:pic>
        <p:nvPicPr>
          <p:cNvPr id="14" name="Imagen 13">
            <a:extLst>
              <a:ext uri="{FF2B5EF4-FFF2-40B4-BE49-F238E27FC236}">
                <a16:creationId xmlns:a16="http://schemas.microsoft.com/office/drawing/2014/main" id="{D90D7E89-C9F8-6FD2-0AD2-22B949D1C11E}"/>
              </a:ext>
            </a:extLst>
          </p:cNvPr>
          <p:cNvPicPr>
            <a:picLocks noChangeAspect="1"/>
          </p:cNvPicPr>
          <p:nvPr/>
        </p:nvPicPr>
        <p:blipFill>
          <a:blip r:embed="rId3"/>
          <a:stretch>
            <a:fillRect/>
          </a:stretch>
        </p:blipFill>
        <p:spPr>
          <a:xfrm>
            <a:off x="9996672" y="426909"/>
            <a:ext cx="4474984" cy="5702074"/>
          </a:xfrm>
          <a:prstGeom prst="rect">
            <a:avLst/>
          </a:prstGeom>
        </p:spPr>
      </p:pic>
      <p:sp>
        <p:nvSpPr>
          <p:cNvPr id="16" name="CuadroTexto 15">
            <a:extLst>
              <a:ext uri="{FF2B5EF4-FFF2-40B4-BE49-F238E27FC236}">
                <a16:creationId xmlns:a16="http://schemas.microsoft.com/office/drawing/2014/main" id="{D6682A40-23ED-F1E0-AFAE-715C53495E6B}"/>
              </a:ext>
            </a:extLst>
          </p:cNvPr>
          <p:cNvSpPr txBox="1"/>
          <p:nvPr/>
        </p:nvSpPr>
        <p:spPr>
          <a:xfrm>
            <a:off x="1111060" y="1920784"/>
            <a:ext cx="9088655" cy="5702074"/>
          </a:xfrm>
          <a:prstGeom prst="rect">
            <a:avLst/>
          </a:prstGeom>
          <a:noFill/>
        </p:spPr>
        <p:txBody>
          <a:bodyPr wrap="square">
            <a:spAutoFit/>
          </a:bodyPr>
          <a:lstStyle/>
          <a:p>
            <a:pPr marL="0" marR="0">
              <a:lnSpc>
                <a:spcPct val="115000"/>
              </a:lnSpc>
              <a:spcAft>
                <a:spcPts val="800"/>
              </a:spcAft>
              <a:buNone/>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1</a:t>
            </a:r>
            <a:r>
              <a:rPr lang="es-419" sz="2000" b="1"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Sujeto principal:</a:t>
            </a:r>
            <a:r>
              <a:rPr lang="es-419" sz="2000"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Describe claramente qué o quién es el protagonista de tu imagen.</a:t>
            </a:r>
          </a:p>
          <a:p>
            <a:pPr marR="0" lvl="0">
              <a:lnSpc>
                <a:spcPct val="115000"/>
              </a:lnSpc>
              <a:spcAft>
                <a:spcPts val="800"/>
              </a:spcAft>
              <a:buSzPts val="1000"/>
              <a:tabLst>
                <a:tab pos="457200" algn="l"/>
              </a:tabLst>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Débil</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un perro</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Fuerte</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un </a:t>
            </a:r>
            <a:r>
              <a:rPr lang="es-419" sz="2000" i="1" kern="100" dirty="0" err="1">
                <a:solidFill>
                  <a:schemeClr val="bg1"/>
                </a:solidFill>
                <a:effectLst/>
                <a:latin typeface="Aptos" panose="020B0004020202020204" pitchFamily="34" charset="0"/>
                <a:ea typeface="Aptos" panose="020B0004020202020204" pitchFamily="34" charset="0"/>
                <a:cs typeface="Arial" panose="020B0604020202020204" pitchFamily="34" charset="0"/>
              </a:rPr>
              <a:t>golden</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i="1" kern="100" dirty="0" err="1">
                <a:solidFill>
                  <a:schemeClr val="bg1"/>
                </a:solidFill>
                <a:effectLst/>
                <a:latin typeface="Aptos" panose="020B0004020202020204" pitchFamily="34" charset="0"/>
                <a:ea typeface="Aptos" panose="020B0004020202020204" pitchFamily="34" charset="0"/>
                <a:cs typeface="Arial" panose="020B0604020202020204" pitchFamily="34" charset="0"/>
              </a:rPr>
              <a:t>retriever</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adulto sentado</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a:t>
            </a:r>
          </a:p>
          <a:p>
            <a:pPr marL="0" marR="0">
              <a:lnSpc>
                <a:spcPct val="115000"/>
              </a:lnSpc>
              <a:spcAft>
                <a:spcPts val="800"/>
              </a:spcAft>
              <a:buNone/>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2. </a:t>
            </a:r>
            <a:r>
              <a:rPr lang="es-419" sz="2000" b="1"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Contexto y ambiente:</a:t>
            </a:r>
            <a:r>
              <a:rPr lang="es-419" sz="2000"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Especifica dónde ocurre la escena.</a:t>
            </a:r>
          </a:p>
          <a:p>
            <a:pPr marR="0" lvl="0">
              <a:lnSpc>
                <a:spcPct val="115000"/>
              </a:lnSpc>
              <a:spcAft>
                <a:spcPts val="800"/>
              </a:spcAft>
              <a:buSzPts val="1000"/>
              <a:tabLst>
                <a:tab pos="457200" algn="l"/>
              </a:tabLst>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Débil</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en un lugar</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Fuerte</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en un bosque otoñal con hojas doradas cayendo</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a:t>
            </a:r>
          </a:p>
          <a:p>
            <a:pPr marL="0" marR="0">
              <a:lnSpc>
                <a:spcPct val="115000"/>
              </a:lnSpc>
              <a:spcAft>
                <a:spcPts val="800"/>
              </a:spcAft>
              <a:buNone/>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3. </a:t>
            </a:r>
            <a:r>
              <a:rPr lang="es-419" sz="2000" b="1"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Estilo artístico:</a:t>
            </a:r>
            <a:r>
              <a:rPr lang="es-419" sz="2000"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Indica el tipo de arte o técnica visual que deseas.</a:t>
            </a:r>
          </a:p>
          <a:p>
            <a:pPr marR="0" lvl="0">
              <a:lnSpc>
                <a:spcPct val="115000"/>
              </a:lnSpc>
              <a:spcAft>
                <a:spcPts val="800"/>
              </a:spcAft>
              <a:buSzPts val="1000"/>
              <a:tabLst>
                <a:tab pos="457200" algn="l"/>
              </a:tabLst>
            </a:pP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"estilo fotorrealista“ "ilustración al estilo Studio Ghibli</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a:t>
            </a:r>
          </a:p>
          <a:p>
            <a:pPr marL="0" marR="0">
              <a:lnSpc>
                <a:spcPct val="115000"/>
              </a:lnSpc>
              <a:spcAft>
                <a:spcPts val="800"/>
              </a:spcAft>
              <a:buNone/>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4. </a:t>
            </a:r>
            <a:r>
              <a:rPr lang="es-419" sz="2000" b="1"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Iluminación y atmósfera:</a:t>
            </a:r>
            <a:r>
              <a:rPr lang="es-419" sz="2000"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La luz define el </a:t>
            </a:r>
            <a:r>
              <a:rPr lang="es-419" sz="2000" kern="100" dirty="0" err="1">
                <a:solidFill>
                  <a:schemeClr val="bg1"/>
                </a:solidFill>
                <a:effectLst/>
                <a:latin typeface="Aptos" panose="020B0004020202020204" pitchFamily="34" charset="0"/>
                <a:ea typeface="Aptos" panose="020B0004020202020204" pitchFamily="34" charset="0"/>
                <a:cs typeface="Arial" panose="020B0604020202020204" pitchFamily="34" charset="0"/>
              </a:rPr>
              <a:t>mood</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 de la imagen.</a:t>
            </a:r>
          </a:p>
          <a:p>
            <a:pPr marR="0" lvl="0">
              <a:lnSpc>
                <a:spcPct val="115000"/>
              </a:lnSpc>
              <a:spcAft>
                <a:spcPts val="800"/>
              </a:spcAft>
              <a:buSzPts val="1000"/>
              <a:tabLst>
                <a:tab pos="457200" algn="l"/>
              </a:tabLst>
            </a:pP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a:t>
            </a: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luz dorada del atardecer“ </a:t>
            </a:r>
            <a:r>
              <a:rPr lang="es-419" sz="2000" i="1" dirty="0">
                <a:solidFill>
                  <a:schemeClr val="bg1"/>
                </a:solidFill>
              </a:rPr>
              <a:t>"luz suave y difusa de día nublado</a:t>
            </a:r>
            <a:r>
              <a:rPr lang="es-419" dirty="0">
                <a:solidFill>
                  <a:schemeClr val="bg1"/>
                </a:solidFill>
              </a:rPr>
              <a:t>"</a:t>
            </a:r>
            <a:endPar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R="0" lvl="0">
              <a:lnSpc>
                <a:spcPct val="115000"/>
              </a:lnSpc>
              <a:spcAft>
                <a:spcPts val="800"/>
              </a:spcAft>
              <a:buSzPts val="1000"/>
              <a:tabLst>
                <a:tab pos="457200" algn="l"/>
              </a:tabLst>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5. </a:t>
            </a:r>
            <a:r>
              <a:rPr lang="es-419" sz="2000" b="1"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Composición y perspectiva:</a:t>
            </a:r>
            <a:r>
              <a:rPr lang="es-419" sz="2000"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Cómo quieres que se vea la escena.</a:t>
            </a:r>
          </a:p>
          <a:p>
            <a:pPr marR="0" lvl="0">
              <a:lnSpc>
                <a:spcPct val="115000"/>
              </a:lnSpc>
              <a:spcAft>
                <a:spcPts val="800"/>
              </a:spcAft>
              <a:buSzPts val="1000"/>
              <a:tabLst>
                <a:tab pos="457200" algn="l"/>
              </a:tabLst>
            </a:pPr>
            <a:r>
              <a:rPr lang="es-419" sz="2000" i="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"vista aérea“ "primer plano del rostro“ "plano general simétrico"</a:t>
            </a:r>
          </a:p>
          <a:p>
            <a:pPr marL="0" marR="0">
              <a:lnSpc>
                <a:spcPct val="115000"/>
              </a:lnSpc>
              <a:spcAft>
                <a:spcPts val="800"/>
              </a:spcAft>
              <a:buNone/>
            </a:pPr>
            <a:r>
              <a:rPr lang="es-419" sz="2000" b="1"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6</a:t>
            </a:r>
            <a:r>
              <a:rPr lang="es-419" sz="2000" b="1" kern="100" dirty="0">
                <a:solidFill>
                  <a:srgbClr val="F4B183"/>
                </a:solidFill>
                <a:effectLst/>
                <a:latin typeface="Aptos" panose="020B0004020202020204" pitchFamily="34" charset="0"/>
                <a:ea typeface="Aptos" panose="020B0004020202020204" pitchFamily="34" charset="0"/>
                <a:cs typeface="Arial" panose="020B0604020202020204" pitchFamily="34" charset="0"/>
              </a:rPr>
              <a:t>. Detalles específicos: </a:t>
            </a: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Colores específicos, texturas ,expresiones,  elementos decorativos.</a:t>
            </a:r>
          </a:p>
        </p:txBody>
      </p:sp>
      <p:pic>
        <p:nvPicPr>
          <p:cNvPr id="18" name="Imagen 17">
            <a:extLst>
              <a:ext uri="{FF2B5EF4-FFF2-40B4-BE49-F238E27FC236}">
                <a16:creationId xmlns:a16="http://schemas.microsoft.com/office/drawing/2014/main" id="{D76EC678-72E0-7C5E-2A57-44621D4E16EE}"/>
              </a:ext>
            </a:extLst>
          </p:cNvPr>
          <p:cNvPicPr>
            <a:picLocks noChangeAspect="1"/>
          </p:cNvPicPr>
          <p:nvPr/>
        </p:nvPicPr>
        <p:blipFill>
          <a:blip r:embed="rId4"/>
          <a:stretch>
            <a:fillRect/>
          </a:stretch>
        </p:blipFill>
        <p:spPr>
          <a:xfrm>
            <a:off x="11417038" y="3058997"/>
            <a:ext cx="3213362" cy="4114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B6480-9F97-1BE2-1DB5-3B3DAB4F9FE7}"/>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9B2C2FB8-303A-80BC-A9D5-0FE1E98457C4}"/>
              </a:ext>
            </a:extLst>
          </p:cNvPr>
          <p:cNvSpPr/>
          <p:nvPr/>
        </p:nvSpPr>
        <p:spPr>
          <a:xfrm>
            <a:off x="648581" y="928831"/>
            <a:ext cx="3685384" cy="335042"/>
          </a:xfrm>
          <a:prstGeom prst="rect">
            <a:avLst/>
          </a:prstGeom>
          <a:noFill/>
          <a:ln/>
        </p:spPr>
        <p:txBody>
          <a:bodyPr wrap="none" lIns="0" tIns="0" rIns="0" bIns="0" rtlCol="0" anchor="t"/>
          <a:lstStyle/>
          <a:p>
            <a:pPr marL="0" indent="0" algn="l">
              <a:lnSpc>
                <a:spcPts val="2600"/>
              </a:lnSpc>
              <a:buNone/>
            </a:pPr>
            <a:r>
              <a:rPr lang="es-US" sz="2800" noProof="0" dirty="0">
                <a:solidFill>
                  <a:srgbClr val="FFFFFF"/>
                </a:solidFill>
                <a:latin typeface="PT Sans" pitchFamily="34" charset="0"/>
                <a:ea typeface="PT Sans" pitchFamily="34" charset="-122"/>
                <a:cs typeface="PT Sans" pitchFamily="34" charset="-120"/>
              </a:rPr>
              <a:t>Geometría del Espacio</a:t>
            </a:r>
            <a:endParaRPr lang="es-US" sz="2800" noProof="0" dirty="0"/>
          </a:p>
        </p:txBody>
      </p:sp>
      <p:pic>
        <p:nvPicPr>
          <p:cNvPr id="5" name="Imagen 4">
            <a:extLst>
              <a:ext uri="{FF2B5EF4-FFF2-40B4-BE49-F238E27FC236}">
                <a16:creationId xmlns:a16="http://schemas.microsoft.com/office/drawing/2014/main" id="{95D19BC3-5961-ED9F-5CEA-16A8CB7FEFF3}"/>
              </a:ext>
            </a:extLst>
          </p:cNvPr>
          <p:cNvPicPr>
            <a:picLocks noChangeAspect="1"/>
          </p:cNvPicPr>
          <p:nvPr/>
        </p:nvPicPr>
        <p:blipFill>
          <a:blip r:embed="rId3"/>
          <a:stretch>
            <a:fillRect/>
          </a:stretch>
        </p:blipFill>
        <p:spPr>
          <a:xfrm>
            <a:off x="6400800" y="25037"/>
            <a:ext cx="8229600" cy="8229600"/>
          </a:xfrm>
          <a:prstGeom prst="rect">
            <a:avLst/>
          </a:prstGeom>
        </p:spPr>
      </p:pic>
      <p:sp>
        <p:nvSpPr>
          <p:cNvPr id="16" name="CuadroTexto 15">
            <a:extLst>
              <a:ext uri="{FF2B5EF4-FFF2-40B4-BE49-F238E27FC236}">
                <a16:creationId xmlns:a16="http://schemas.microsoft.com/office/drawing/2014/main" id="{7CDC3244-3E93-C32C-6EA8-DF5631B90495}"/>
              </a:ext>
            </a:extLst>
          </p:cNvPr>
          <p:cNvSpPr txBox="1"/>
          <p:nvPr/>
        </p:nvSpPr>
        <p:spPr>
          <a:xfrm>
            <a:off x="410058" y="1460665"/>
            <a:ext cx="6073869" cy="6091924"/>
          </a:xfrm>
          <a:prstGeom prst="rect">
            <a:avLst/>
          </a:prstGeom>
          <a:noFill/>
        </p:spPr>
        <p:txBody>
          <a:bodyPr wrap="square">
            <a:spAutoFit/>
          </a:bodyPr>
          <a:lstStyle/>
          <a:p>
            <a:pPr marL="0" marR="0">
              <a:lnSpc>
                <a:spcPct val="115000"/>
              </a:lnSpc>
              <a:spcAft>
                <a:spcPts val="800"/>
              </a:spcAft>
              <a:buNone/>
            </a:pPr>
            <a:r>
              <a:rPr lang="es-419"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rPr>
              <a:t>"Portada de libro de texto de geometría espacial, con formas geométricas tridimensionales flotando sobre el libro abierto: dodecaedro cristalino transparente, esfera con líneas de coordenadas doradas, pirámide holográfica, cubo con aristas iluminadas en neón azul, toro matemático semitransparente, todo emergiendo mágicamente de las páginas, fondo degradado azul oscuro a púrpura representando el espacio profundo con constelaciones sutiles formando patrones geométricos, estilo arte digital educativo moderno, iluminación volumétrica con rayos de luz emanando del libro, ecuaciones matemáticas flotando sutilmente en el aire con tipografía elegante, paleta de colores azules, púrpuras y dorados, composición simétrica centrada, render 3D fotorrealista, alta definición, ambiente académico pero visualmente impactante"</a:t>
            </a:r>
          </a:p>
        </p:txBody>
      </p:sp>
      <p:sp>
        <p:nvSpPr>
          <p:cNvPr id="11" name="CuadroTexto 10">
            <a:extLst>
              <a:ext uri="{FF2B5EF4-FFF2-40B4-BE49-F238E27FC236}">
                <a16:creationId xmlns:a16="http://schemas.microsoft.com/office/drawing/2014/main" id="{F357B36B-811C-F25A-B1DD-009962593FF1}"/>
              </a:ext>
            </a:extLst>
          </p:cNvPr>
          <p:cNvSpPr txBox="1"/>
          <p:nvPr/>
        </p:nvSpPr>
        <p:spPr>
          <a:xfrm>
            <a:off x="529300" y="86228"/>
            <a:ext cx="4425255" cy="584775"/>
          </a:xfrm>
          <a:prstGeom prst="rect">
            <a:avLst/>
          </a:prstGeom>
          <a:noFill/>
        </p:spPr>
        <p:txBody>
          <a:bodyPr wrap="square">
            <a:spAutoFit/>
          </a:bodyPr>
          <a:lstStyle/>
          <a:p>
            <a:r>
              <a:rPr lang="es-419" sz="3200" dirty="0">
                <a:solidFill>
                  <a:schemeClr val="accent5">
                    <a:lumMod val="20000"/>
                    <a:lumOff val="80000"/>
                  </a:schemeClr>
                </a:solidFill>
              </a:rPr>
              <a:t>https://poe.com/</a:t>
            </a:r>
          </a:p>
        </p:txBody>
      </p:sp>
    </p:spTree>
    <p:extLst>
      <p:ext uri="{BB962C8B-B14F-4D97-AF65-F5344CB8AC3E}">
        <p14:creationId xmlns:p14="http://schemas.microsoft.com/office/powerpoint/2010/main" val="1053641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B780C21-3E04-5F03-C16D-378F57E48250}"/>
              </a:ext>
            </a:extLst>
          </p:cNvPr>
          <p:cNvPicPr>
            <a:picLocks noChangeAspect="1"/>
          </p:cNvPicPr>
          <p:nvPr/>
        </p:nvPicPr>
        <p:blipFill>
          <a:blip r:embed="rId3"/>
          <a:srcRect l="949" t="1596" r="772" b="3889"/>
          <a:stretch>
            <a:fillRect/>
          </a:stretch>
        </p:blipFill>
        <p:spPr>
          <a:xfrm>
            <a:off x="411480" y="1238595"/>
            <a:ext cx="13807440" cy="6508867"/>
          </a:xfrm>
          <a:prstGeom prst="rect">
            <a:avLst/>
          </a:prstGeom>
        </p:spPr>
      </p:pic>
      <p:sp>
        <p:nvSpPr>
          <p:cNvPr id="7" name="CuadroTexto 6">
            <a:extLst>
              <a:ext uri="{FF2B5EF4-FFF2-40B4-BE49-F238E27FC236}">
                <a16:creationId xmlns:a16="http://schemas.microsoft.com/office/drawing/2014/main" id="{8A18CE1A-3C08-122C-DD7D-CD93D0B9784B}"/>
              </a:ext>
            </a:extLst>
          </p:cNvPr>
          <p:cNvSpPr txBox="1"/>
          <p:nvPr/>
        </p:nvSpPr>
        <p:spPr>
          <a:xfrm>
            <a:off x="623454" y="359165"/>
            <a:ext cx="5544589" cy="584775"/>
          </a:xfrm>
          <a:prstGeom prst="rect">
            <a:avLst/>
          </a:prstGeom>
          <a:noFill/>
        </p:spPr>
        <p:txBody>
          <a:bodyPr wrap="square">
            <a:spAutoFit/>
          </a:bodyPr>
          <a:lstStyle/>
          <a:p>
            <a:r>
              <a:rPr lang="es-419" sz="3200" dirty="0">
                <a:solidFill>
                  <a:schemeClr val="accent5">
                    <a:lumMod val="20000"/>
                    <a:lumOff val="80000"/>
                  </a:schemeClr>
                </a:solidFill>
              </a:rPr>
              <a:t>https://grok.com/imagine </a:t>
            </a:r>
          </a:p>
        </p:txBody>
      </p:sp>
      <p:sp>
        <p:nvSpPr>
          <p:cNvPr id="9" name="CuadroTexto 8">
            <a:extLst>
              <a:ext uri="{FF2B5EF4-FFF2-40B4-BE49-F238E27FC236}">
                <a16:creationId xmlns:a16="http://schemas.microsoft.com/office/drawing/2014/main" id="{EB829127-AB36-8FBD-FC8C-1C00A95AC3A3}"/>
              </a:ext>
            </a:extLst>
          </p:cNvPr>
          <p:cNvSpPr txBox="1"/>
          <p:nvPr/>
        </p:nvSpPr>
        <p:spPr>
          <a:xfrm>
            <a:off x="7385774" y="7552589"/>
            <a:ext cx="3416531" cy="369332"/>
          </a:xfrm>
          <a:prstGeom prst="rect">
            <a:avLst/>
          </a:prstGeom>
          <a:noFill/>
        </p:spPr>
        <p:txBody>
          <a:bodyPr wrap="square">
            <a:spAutoFit/>
          </a:bodyPr>
          <a:lstStyle/>
          <a:p>
            <a:r>
              <a:rPr lang="es-419" dirty="0">
                <a:solidFill>
                  <a:schemeClr val="accent5">
                    <a:lumMod val="20000"/>
                    <a:lumOff val="80000"/>
                  </a:schemeClr>
                </a:solidFill>
              </a:rPr>
              <a:t>https://grok.com/imagine </a:t>
            </a:r>
          </a:p>
        </p:txBody>
      </p:sp>
    </p:spTree>
    <p:extLst>
      <p:ext uri="{BB962C8B-B14F-4D97-AF65-F5344CB8AC3E}">
        <p14:creationId xmlns:p14="http://schemas.microsoft.com/office/powerpoint/2010/main" val="1150445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282</TotalTime>
  <Words>1002</Words>
  <Application>Microsoft Office PowerPoint</Application>
  <PresentationFormat>Personalizado</PresentationFormat>
  <Paragraphs>95</Paragraphs>
  <Slides>11</Slides>
  <Notes>11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Nunito Semi Bold</vt:lpstr>
      <vt:lpstr>Arial</vt:lpstr>
      <vt:lpstr>Aptos</vt:lpstr>
      <vt:lpstr>PT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Jose M. Fernandez</cp:lastModifiedBy>
  <cp:revision>6</cp:revision>
  <dcterms:created xsi:type="dcterms:W3CDTF">2025-10-16T14:37:33Z</dcterms:created>
  <dcterms:modified xsi:type="dcterms:W3CDTF">2025-10-18T18:27:51Z</dcterms:modified>
</cp:coreProperties>
</file>