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244" d="100"/>
          <a:sy n="244" d="100"/>
        </p:scale>
        <p:origin x="4164" y="39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484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016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87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187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06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850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4120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0618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240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4022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514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0C33C-948A-43AC-9F64-EA5ED13B33B2}" type="datetimeFigureOut">
              <a:rPr lang="es-ES" smtClean="0"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B1004-64F1-4983-BCE9-1A41835800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28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0" y="2940050"/>
            <a:ext cx="3762375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516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ortiz</dc:creator>
  <cp:lastModifiedBy>ortiz</cp:lastModifiedBy>
  <cp:revision>6</cp:revision>
  <dcterms:created xsi:type="dcterms:W3CDTF">2010-05-06T10:06:57Z</dcterms:created>
  <dcterms:modified xsi:type="dcterms:W3CDTF">2010-05-06T13:38:40Z</dcterms:modified>
</cp:coreProperties>
</file>