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6858000" cy="9144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subject>Presentación generada con SlidePDF Maker</dc:subject>
  <dc:creator>Juan Guillermo Rivera Berrío</dc:creator>
  <cp:lastModifiedBy>Juan Guillermo Rivera Berrío</cp:lastModifiedBy>
  <cp:revision>1</cp:revision>
  <dcterms:created xsi:type="dcterms:W3CDTF">2026-05-27T19:27:02Z</dcterms:created>
  <dcterms:modified xsi:type="dcterms:W3CDTF">2026-05-27T19:27:02Z</dcterms:modified>
</cp:coreProperties>
</file>